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sldIdLst>
    <p:sldId id="256" r:id="rId5"/>
    <p:sldId id="258" r:id="rId6"/>
    <p:sldId id="261" r:id="rId7"/>
    <p:sldId id="262" r:id="rId8"/>
    <p:sldId id="282" r:id="rId9"/>
    <p:sldId id="263" r:id="rId10"/>
    <p:sldId id="264" r:id="rId11"/>
    <p:sldId id="280" r:id="rId12"/>
    <p:sldId id="286" r:id="rId13"/>
    <p:sldId id="279" r:id="rId14"/>
    <p:sldId id="285" r:id="rId15"/>
    <p:sldId id="283" r:id="rId16"/>
    <p:sldId id="284" r:id="rId17"/>
    <p:sldId id="287" r:id="rId18"/>
    <p:sldId id="289" r:id="rId19"/>
    <p:sldId id="28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A3AFF"/>
    <a:srgbClr val="EBEBEB"/>
    <a:srgbClr val="D4D4D4"/>
    <a:srgbClr val="F7F7F7"/>
    <a:srgbClr val="7F7F7F"/>
    <a:srgbClr val="747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9E5CC5-9C70-4279-9CD2-87B130320BB7}" v="4" dt="2025-04-16T16:43:21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81" autoAdjust="0"/>
    <p:restoredTop sz="85206" autoAdjust="0"/>
  </p:normalViewPr>
  <p:slideViewPr>
    <p:cSldViewPr snapToGrid="0">
      <p:cViewPr varScale="1">
        <p:scale>
          <a:sx n="67" d="100"/>
          <a:sy n="67" d="100"/>
        </p:scale>
        <p:origin x="102" y="59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20:18:19.284"/>
    </inkml:context>
    <inkml:brush xml:id="br0">
      <inkml:brushProperty name="width" value="0.35" units="cm"/>
      <inkml:brushProperty name="height" value="0.35" units="cm"/>
      <inkml:brushProperty name="color" value="#EBEBEB"/>
    </inkml:brush>
  </inkml:definitions>
  <inkml:trace contextRef="#ctx0" brushRef="#br0">0 1 24575,'18'1'0,"0"1"0,33 7 0,11 2 0,245 1 0,-73-6 0,-114 11 0,7 0 0,-104-15 0,-1 2 0,0 0 0,-1 1 0,1 1 0,31 14 0,4 1 0,-25-13 0,0-1 0,0-2 0,40 2 0,-16-2 0,309 26 0,36 4 0,-363-30 0,76 9 0,132 0 0,-68-13 0,129-5 0,-283 1 0,-1-2 0,1-1 0,-1 0 0,41-19 0,-35 14 0,56-15 0,-6 12 0,159-7 0,86 22 0,-146 2 0,-165-3 0,-7-1 0,0 0 0,0 1 0,0 0 0,0 1 0,0-1 0,0 1 0,0 1 0,-1-1 0,1 1 0,0 0 0,-1 0 0,9 4 0,-14-5 0,0-1 0,0 1 0,1-1 0,-1 1 0,0-1 0,0 1 0,0 0 0,0-1 0,0 1 0,0-1 0,0 1 0,0 0 0,0-1 0,0 1 0,0-1 0,0 1 0,0 0 0,-1-1 0,1 1 0,0-1 0,0 1 0,-1-1 0,1 1 0,0-1 0,-1 1 0,1-1 0,0 1 0,-1-1 0,1 1 0,-1-1 0,1 0 0,-1 1 0,1-1 0,-1 0 0,1 1 0,-1-1 0,1 0 0,-1 0 0,1 1 0,-1-1 0,-1 0 0,-26 15 0,27-15 0,-44 19 0,0-3 0,-2-2 0,0-1 0,-59 6 0,-200 13 0,258-29 0,-959 23 0,552-68 0,454 42 0,-1 0 0,0 0 0,1 0 0,-1 0 0,0-1 0,1 1 0,-1 0 0,1-1 0,-1 1 0,1-1 0,-1 1 0,1-1 0,-1 0 0,1 1 0,-1-1 0,1 0 0,0 0 0,-1 0 0,1 0 0,0 0 0,0 0 0,0-1 0,0 1 0,0 0 0,0-1 0,0 1 0,1 0 0,-1-1 0,0 1 0,1-1 0,-1 1 0,1-1 0,-1 0 0,1 1 0,0-1 0,0 1 0,-1-1 0,1 0 0,0 1 0,1-1 0,-1 1 0,0-1 0,0 0 0,1 1 0,-1-1 0,1 1 0,-1-1 0,2-1 0,1-4 0,1 0 0,0 0 0,0 1 0,0 0 0,1 0 0,-1 0 0,2 0 0,-1 1 0,10-8 0,0 3 0,0 1 0,1 0 0,0 1 0,1 1 0,27-8 0,91-18 0,-42 14 0,153-11 0,-240 30 0,-1 0 0,1 0 0,-1 0 0,1 1 0,-1 0 0,1 0 0,-1 0 0,0 1 0,6 2 0,-10-3 0,0-1 0,0 1 0,0-1 0,0 1 0,0 0 0,0-1 0,-1 1 0,1 0 0,0 0 0,0 0 0,-1-1 0,1 1 0,-1 0 0,1 0 0,-1 0 0,1 0 0,-1 0 0,1 0 0,-1 2 0,0-1 0,0 0 0,0 0 0,0 0 0,0 0 0,-1 0 0,1 0 0,-1-1 0,0 1 0,1 0 0,-1 0 0,0-1 0,0 1 0,0 0 0,0-1 0,-2 3 0,-6 7 0,-1-1 0,0 0 0,-1 0 0,0-1 0,0 0 0,-1-1 0,-15 8 0,-11 4 0,-48 18 0,-19 0 0,-150 34 0,-117 1 0,-72-11 0,389-55 0,37-6 0,1 1 0,-1 1 0,0 1 0,1 0 0,0 1 0,0 1 0,-22 10 0,24-9 0,0 0 0,-1-1 0,0-1 0,0 0 0,0-1 0,0-1 0,-30 2 0,-124-6 0,83-2 0,59 4 0,1 1 0,0 1 0,-1 1 0,-29 9 0,19-6 0,-1-1 0,0-2 0,0-1 0,0-2 0,-52-6 0,86 4 0,1 1 0,0-1 0,-1 0 0,1 0 0,0-1 0,0 1 0,0-1 0,0 0 0,0 0 0,0 0 0,0-1 0,1 1 0,-1-1 0,1 0 0,0 0 0,-5-5 0,4 2 0,-1-1 0,1 0 0,0 0 0,0 0 0,1 0 0,0-1 0,0 1 0,-2-13 0,0-10 0,1-1 0,2-1 0,1-50 0,2 66 0,1-236 0,-1 286 0,1 1 0,2-1 0,1 0 0,14 49 0,-17-77 0,0 0 0,1 0 0,0 0 0,0-1 0,0 1 0,1-1 0,-1 1 0,1-1 0,0 0 0,1-1 0,-1 1 0,1-1 0,0 0 0,0 0 0,1 0 0,-1-1 0,1 0 0,0 0 0,-1 0 0,1-1 0,1 1 0,-1-1 0,0-1 0,7 2 0,16 1 0,1 0 0,0-2 0,58-4 0,-48 1 0,-6-1 0,-1 0 0,0-3 0,49-12 0,-68 13 0,43-11 0,0 3 0,1 2 0,74-4 0,470 16 0,-538 1 0,80 14 0,-79-8 0,77 2 0,-26-12 0,-28-1 0,1 5 0,125 18 0,-122-10 0,1-3 0,168-9 0,-102-2 0,859 3 0,-1012-1 0,-1 1 0,1 0 0,0 1 0,0-1 0,0 1 0,0 0 0,-1 1 0,1 0 0,0 0 0,-1 0 0,0 0 0,10 6 0,-11-5 0,-1 1 0,0-1 0,0 1 0,0 0 0,0 0 0,0 0 0,-1 0 0,0 0 0,0 1 0,0-1 0,0 0 0,-1 1 0,0 0 0,0-1 0,0 1 0,0 7 0,2 2 0,-2 0 0,0 1 0,0-1 0,-1 1 0,-1-1 0,-1 1 0,0-1 0,-1 0 0,0 1 0,-8 17 0,8-25 0,0 0 0,-1-1 0,0 1 0,0-1 0,-1 0 0,0 0 0,0 0 0,0-1 0,-1 0 0,0 0 0,0 0 0,0 0 0,0-1 0,-1 0 0,1-1 0,-1 0 0,0 0 0,-1 0 0,1-1 0,0 1 0,-10 0 0,-82 13 0,-105 4 0,-360-15 0,303-8 0,110 1 0,-174 6 0,284 1 0,-1 3 0,-41 13 0,36-9 0,-52 7 0,-40-8 0,-198-10 0,144-4 0,184 3 0,0 0 0,1-1 0,-1 0 0,0 0 0,-12-5 0,19 6 0,1-1 0,0 1 0,0-1 0,-1 1 0,1-1 0,0 0 0,0 1 0,0-1 0,0 0 0,0 0 0,0 0 0,0 0 0,0 0 0,0 0 0,0 0 0,1 0 0,-1 0 0,-1-2 0,2 1 0,0 0 0,0 1 0,0-1 0,0 1 0,0-1 0,0 1 0,1-1 0,-1 0 0,0 1 0,1-1 0,0 1 0,-1-1 0,1 1 0,0 0 0,-1-1 0,1 1 0,0 0 0,0-1 0,0 1 0,2-2 0,1-1 0,1-1 0,0 1 0,0 0 0,0 0 0,1 0 0,-1 1 0,1 0 0,0 0 0,10-4 0,64-16 0,-61 18 0,111-26 0,1 5 0,1 5 0,175-3 0,-223 23 0,-26 1 0,0-2 0,57-10 0,-92 4 0,-36 3 0,-40-1 0,-229 4-83,189 3-1199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20:38:06.065"/>
    </inkml:context>
    <inkml:brush xml:id="br0">
      <inkml:brushProperty name="width" value="0.35" units="cm"/>
      <inkml:brushProperty name="height" value="0.35" units="cm"/>
      <inkml:brushProperty name="color" value="#EBEBEB"/>
    </inkml:brush>
  </inkml:definitions>
  <inkml:trace contextRef="#ctx0" brushRef="#br0">307 35 24575,'2'41'0,"2"-1"0,9 42 0,4 53 0,-15-87 0,2 1 0,15 67 0,-10-65 0,-2 0 0,-3 1 0,-2-1 0,-2 1 0,-8 54 0,8-101 0,-1 0 0,1 0 0,-1 0 0,-1 0 0,1 0 0,-1 0 0,0 0 0,0-1 0,0 1 0,0 0 0,-1-1 0,0 0 0,0 1 0,0-1 0,-1 0 0,1-1 0,-1 1 0,0-1 0,-5 5 0,5-6 0,0 0 0,0-1 0,0 1 0,-1-1 0,1 0 0,0 0 0,-1 0 0,1 0 0,0-1 0,-1 1 0,1-1 0,-1-1 0,1 1 0,-1 0 0,1-1 0,0 0 0,-1 0 0,1 0 0,0-1 0,0 0 0,0 1 0,-7-6 0,-1 0 0,1-1 0,1 0 0,0-1 0,0 0 0,0-1 0,1 0 0,1 0 0,0-1 0,0 0 0,1-1 0,1 0 0,0 0 0,0 0 0,-5-19 0,-5-21 0,2-1 0,-9-66 0,17 82 0,5 36 0,-29-211 0,28 183 0,1-1 0,1 1 0,2-1 0,1 1 0,7-35 0,-5 42 0,-3 10 0,1-1 0,1 1 0,-1 0 0,12-24 0,-14 34 0,0 0 0,1-1 0,-1 1 0,1 0 0,-1 0 0,1 0 0,0 0 0,0 1 0,0-1 0,0 0 0,0 1 0,0-1 0,0 1 0,1 0 0,-1 0 0,0 0 0,1 0 0,-1 0 0,1 0 0,-1 0 0,1 1 0,-1 0 0,1-1 0,-1 1 0,1 0 0,0 0 0,-1 0 0,1 1 0,-1-1 0,5 2 0,4 2 0,0 0 0,-1 2 0,0-1 0,0 1 0,0 0 0,-1 1 0,1 0 0,-2 1 0,13 13 0,8 6 0,279 247 0,-297-265 0,-1 0 0,2-1 0,-1 0 0,1-1 0,0-1 0,0 0 0,1 0 0,0-2 0,0 1 0,0-2 0,1 1 0,22 1 0,12-2 0,-1-1 0,66-8 0,-2 1 0,-64 5 0,-18 1 0,0 0 0,0-3 0,0 0 0,0-2 0,-1-1 0,47-14 0,-40 7 0,0 2 0,0 2 0,1 1 0,70-5 0,150 12 0,-113 3 0,360 17 0,-158-3 0,-331-17 0,3 1 0,1 0 0,30-5 0,-46 4 0,0 0 0,0 0 0,0 0 0,0 0 0,0-1 0,0 1 0,0-1 0,-1 1 0,1-1 0,0 0 0,0 1 0,0-1 0,-1 0 0,1 0 0,0 0 0,-1-1 0,1 1 0,-1 0 0,0-1 0,1 1 0,-1-1 0,0 1 0,0-1 0,0 1 0,0-1 0,0 0 0,0 0 0,0 1 0,-1-1 0,1 0 0,-1 0 0,1 0 0,0-3 0,-2 3 0,0-1 0,1 0 0,-1 0 0,0 1 0,0-1 0,-1 1 0,1-1 0,0 1 0,-1 0 0,0-1 0,1 1 0,-1 0 0,0 0 0,0 0 0,0 0 0,0 0 0,-1 1 0,1-1 0,0 1 0,-4-2 0,-59-26 0,50 23 0,-24-8 0,-1 1 0,0 2 0,0 2 0,-1 1 0,0 2 0,-76 0 0,-1801 9 0,1901-3 0,-1-1 0,1 2 0,-1-1 0,0 2 0,-18 4 0,34-6 0,0 0 0,0 0 0,0 1 0,0-1 0,0 1 0,0 0 0,0-1 0,0 1 0,0 0 0,0 0 0,0 0 0,0 1 0,0-1 0,1 0 0,-1 1 0,1-1 0,-1 1 0,1-1 0,-1 1 0,1 0 0,0 0 0,0-1 0,0 1 0,0 0 0,0 0 0,0 0 0,1 0 0,-1 0 0,0 0 0,1 0 0,0 1 0,-1-1 0,1 0 0,0 0 0,0 0 0,0 0 0,1 0 0,-1 0 0,0 1 0,1-1 0,1 4 0,4 10 0,2-1 0,-1 1 0,2-1 0,0 0 0,1-1 0,0 0 0,1-1 0,18 17 0,-10-12 0,1 0 0,1-2 0,0 0 0,46 24 0,-24-20 0,1-2 0,81 22 0,100 9 0,-186-41 0,39 5 0,148 6 0,84-21 0,-105-2 0,958 4-1365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20:40:16.7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342 35 24575,'1019'0'0,"-990"1"0,0 2 0,-1 2 0,0 0 0,38 13 0,55 11 0,24-10 0,215 2 0,143 13 0,-113-2 0,-361-32 0,1-2 0,-1-1 0,1-2 0,-1 0 0,-1-2 0,1-1 0,-1-1 0,51-26 0,-43 20 0,0 1 0,1 2 0,0 2 0,46-8 0,151-7 0,-192 22 0,56-12 0,-69 10 0,57-5 0,40 9 0,185 23 0,-131-8 0,238-12 0,-195-5 0,-88 5 0,143-5 0,-184-11 0,-73 9 0,0 1 0,0 1 0,1 1 0,-1 1 0,1 1 0,35 4 0,-53-2 0,0-1 0,1 1 0,-1 0 0,0 0 0,0 0 0,0 1 0,0-1 0,0 1 0,-1 0 0,1 0 0,-1 1 0,0-1 0,0 1 0,0-1 0,0 1 0,-1 0 0,1 0 0,-1 0 0,3 8 0,3 9 0,0 0 0,8 41 0,-9-31 0,2 6 0,1 0 0,3-1 0,33 69 0,-43-98 0,1 1 0,-1 0 0,-1 0 0,0 0 0,0 1 0,0-1 0,-1 0 0,0 1 0,-1-1 0,0 1 0,0-1 0,-3 15 0,1-12 0,0 0 0,-1 0 0,0 0 0,-1 0 0,0 0 0,0-1 0,-1 0 0,-1 0 0,-7 10 0,12-18 0,-1 0 0,0 0 0,1-1 0,-1 1 0,0 0 0,0-1 0,-1 0 0,1 1 0,0-1 0,0 0 0,-1 0 0,1 0 0,0 0 0,-1-1 0,1 1 0,-1-1 0,1 1 0,-1-1 0,1 0 0,-1 0 0,1 0 0,-1 0 0,1 0 0,-1-1 0,1 1 0,-1-1 0,1 1 0,-1-1 0,1 0 0,0 0 0,0 0 0,-1-1 0,-2-1 0,-10-6 0,1 0 0,1-1 0,-24-23 0,26 23 0,-16-17 0,1-2 0,1-1 0,-26-39 0,-11-16 0,56 79 0,0 0 0,-1 0 0,1 0 0,-1 1 0,0 0 0,0 0 0,0 1 0,-1 0 0,0 0 0,0 1 0,0 0 0,0 0 0,0 1 0,-1 0 0,-16-2 0,-10 2 0,0 1 0,-60 6 0,11 0 0,-220 15 0,117-4 0,32-1 0,-89 3 0,103-17 0,-166-5 0,-22-26 0,-184-45 0,431 59 0,5 7 0,0 3 0,-140 7 0,77 2 0,-1965-4 0,2096 1 0,1 0 0,-1 1 0,1 0 0,0 0 0,-1 1 0,1 0 0,0 0 0,0 1 0,0 0 0,1 0 0,-1 1 0,1 0 0,-1 1 0,1-1 0,1 1 0,-1 1 0,1-1 0,0 1 0,0 0 0,0 0 0,1 1 0,0 0 0,0 0 0,1 0 0,0 0 0,0 1 0,1 0 0,0 0 0,0-1 0,1 2 0,0-1 0,0 0 0,1 0 0,0 1 0,0 13 0,1-15 0,-1 0 0,1 0 0,-1 1 0,-1-1 0,1 0 0,-1 0 0,-4 9 0,5-14 0,-1 0 0,1-1 0,0 1 0,0 0 0,-1-1 0,1 1 0,-1-1 0,1 1 0,-1-1 0,0 0 0,1 1 0,-1-1 0,0 0 0,0 0 0,0-1 0,0 1 0,0 0 0,0-1 0,0 1 0,0-1 0,0 1 0,0-1 0,0 0 0,0 0 0,0 0 0,0 0 0,0 0 0,0-1 0,-1 1 0,1-1 0,-3 0 0,-13-5 0,0 0 0,1-1 0,-1 0 0,1-2 0,1 0 0,0-1 0,0 0 0,1-1 0,-20-20 0,24 21 0,0 0 0,1-1 0,1 0 0,-1-1 0,2 0 0,0-1 0,0 0 0,1 0 0,1 0 0,0-1 0,1 0 0,-5-21 0,9 34 0,1 0 0,-1-1 0,1 1 0,-1-1 0,1 1 0,0 0 0,0-1 0,0 1 0,0-1 0,0 1 0,0 0 0,0-1 0,0 1 0,1-1 0,-1 1 0,1 0 0,-1-1 0,1 1 0,-1 0 0,1-1 0,-1 1 0,1 0 0,0 0 0,1-2 0,-1 3 0,1 0 0,-1-1 0,0 1 0,1 0 0,-1 0 0,1 0 0,-1 0 0,0 0 0,1 0 0,-1 1 0,0-1 0,1 0 0,-1 1 0,0-1 0,1 1 0,-1-1 0,0 1 0,0 0 0,2 1 0,11 7 0,0 1 0,21 22 0,-32-30 0,46 39 0,3-3 0,0-2 0,3-2 0,95 43 0,-106-59 0,0-3 0,1-1 0,1-2 0,93 10 0,-42-6 0,19-2 0,0-5 0,191-9 0,-121-3 0,614 3 0,-765 2 0,0 2 0,-1 1 0,63 18 0,-59-13 0,0-1 0,65 6 0,60 1 0,45 1 0,525-18 0,-704 2 0,-1 2 0,44 10 0,36 3 0,-59-10 0,92 22 0,-88-16 0,68 8 0,-17-3 0,-73-10 0,1-2 0,37 2 0,-48-8 0,-1 0 0,0-2 0,0 0 0,0-1 0,0-1 0,0-1 0,-1 0 0,0-2 0,0 0 0,-1-1 0,0-1 0,-1-1 0,25-19 0,5 0 0,2 3 0,0 1 0,83-28 0,-87 36 0,-34 13 0,13-5 0,0 1 0,40-9 0,-24 10 0,102-16 0,-104 16 0,-38 8 0,0 0 0,0 0 0,1 0 0,-1 0 0,0 0 0,0-1 0,1 1 0,-1 0 0,0 0 0,0 0 0,0 0 0,1-1 0,-1 1 0,0 0 0,0 0 0,0-1 0,0 1 0,0 0 0,1 0 0,-1-1 0,0 1 0,0 0 0,0 0 0,0-1 0,0 1 0,0 0 0,0 0 0,0-1 0,0 1 0,0 0 0,0-1 0,0 1 0,0 0 0,0 0 0,0-1 0,0 1 0,-17-13 0,-43-16-1365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20:57:51.773"/>
    </inkml:context>
    <inkml:brush xml:id="br0">
      <inkml:brushProperty name="width" value="0.35" units="cm"/>
      <inkml:brushProperty name="height" value="0.35" units="cm"/>
      <inkml:brushProperty name="color" value="#EBEBEB"/>
    </inkml:brush>
  </inkml:definitions>
  <inkml:trace contextRef="#ctx0" brushRef="#br0">1 39 24575,'1'-1'0,"0"0"0,0-1 0,0 1 0,0 0 0,0-1 0,0 1 0,1 0 0,-1 0 0,0 0 0,1 0 0,-1 0 0,1 1 0,-1-1 0,1 0 0,0 1 0,-1-1 0,1 1 0,0-1 0,-1 1 0,1 0 0,0-1 0,2 1 0,0 0 0,63-10 0,1 4 0,0 2 0,87 8 0,-32-2 0,1567-1 0,-1641 1 0,67 12 0,39 3 0,-115-16 0,18 0 0,0 2 0,66 12 0,-52-5 0,-1-4 0,1-2 0,80-8 0,-17 2 0,14-1 0,169 7 0,-312-4 0,0 1 0,0 0 0,0 0 0,0 1 0,-1 0 0,1 0 0,-1 0 0,1 1 0,-1-1 0,0 1 0,0 1 0,0-1 0,0 1 0,-1 0 0,1 0 0,-1 0 0,0 0 0,0 1 0,0 0 0,-1-1 0,0 2 0,0-1 0,0 0 0,-1 0 0,1 1 0,-1 0 0,-1-1 0,3 11 0,-1 1 0,0 1 0,-2-1 0,0 1 0,0-1 0,-2 1 0,0-1 0,-1 0 0,-8 30 0,6-28 0,0-2 0,-1 0 0,0 0 0,-1 0 0,-12 24 0,14-36 0,1 0 0,-1 0 0,0 0 0,0 0 0,0-1 0,0 1 0,-1-1 0,0-1 0,0 1 0,0-1 0,0 1 0,-1-1 0,1-1 0,-1 1 0,0-1 0,-11 3 0,-5-1 0,-1 0 0,1-2 0,-1-1 0,0 0 0,1-2 0,-1-1 0,1 0 0,-1-2 0,1 0 0,-26-10 0,4 6 0,-1 2 0,1 1 0,-1 3 0,-88 6 0,23-1 0,-2129-3 0,2230 0 0,0 1 0,0 0 0,0 0 0,0 1 0,0 1 0,0-1 0,0 1 0,1 1 0,0-1 0,-1 2 0,1-1 0,1 1 0,-1 0 0,1 1 0,-11 9 0,2-3 0,2-3 0,0 0 0,-1-2 0,0 0 0,-1 0 0,1-2 0,-1 0 0,-1 0 0,-27 3 0,23-5 0,1 2 0,-1 1 0,1 0 0,-33 15 0,47-17 0,-1-1 0,0 0 0,0 0 0,0-1 0,0 0 0,0 0 0,0-1 0,-1 1 0,1-2 0,-1 1 0,1-1 0,-1 0 0,1-1 0,-1 1 0,-9-4 0,12 3 0,1-1 0,-1 0 0,1 0 0,0 0 0,0-1 0,0 0 0,0 0 0,0 0 0,0 0 0,1 0 0,0-1 0,-1 1 0,2-1 0,-1 0 0,0 0 0,1 0 0,-1 0 0,1-1 0,0 1 0,0-1 0,1 1 0,0-1 0,0 0 0,-1-8 0,-6-82 0,7 68 0,-7-50 0,7 73 0,-1-5 0,0-1 0,0 1 0,1-1 0,0 0 0,1 0 0,1-11 0,0 18 0,0-1 0,0 1 0,0 0 0,0-1 0,1 1 0,0 0 0,-1 0 0,1 0 0,0 0 0,1 0 0,-1 1 0,0-1 0,1 0 0,0 1 0,-1 0 0,1 0 0,0 0 0,0 0 0,0 0 0,4-1 0,5-3 0,-1 2 0,1-1 0,0 1 0,0 1 0,0 0 0,1 1 0,20-1 0,96 5 0,-62 0 0,1525 1 51,-854-5-1467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5D5BD-201E-4659-821B-F0F10768A00D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EEC27-48CF-49DA-956B-28B6B6784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13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EEC27-48CF-49DA-956B-28B6B6784C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01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 once per computer</a:t>
            </a:r>
          </a:p>
          <a:p>
            <a:endParaRPr lang="en-US" dirty="0"/>
          </a:p>
          <a:p>
            <a:r>
              <a:rPr lang="en-US" dirty="0"/>
              <a:t>Use library() to load the package, once per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EEC27-48CF-49DA-956B-28B6B6784C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87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you import your data into R, </a:t>
            </a:r>
            <a:br>
              <a:rPr lang="en-US" dirty="0"/>
            </a:br>
            <a:r>
              <a:rPr lang="en-US" dirty="0"/>
              <a:t>Then “tidy”</a:t>
            </a:r>
            <a:br>
              <a:rPr lang="en-US" dirty="0"/>
            </a:br>
            <a:r>
              <a:rPr lang="en-US" dirty="0"/>
              <a:t>Then transform, QA/QC, summary statistics, filter observations, subset data, create new variables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Tidying and Transforming = Wrangling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Visualization, Exploratory analysis </a:t>
            </a:r>
          </a:p>
          <a:p>
            <a:endParaRPr lang="en-US" dirty="0"/>
          </a:p>
          <a:p>
            <a:r>
              <a:rPr lang="en-US" dirty="0"/>
              <a:t>Modeling </a:t>
            </a:r>
          </a:p>
          <a:p>
            <a:endParaRPr lang="en-US" dirty="0"/>
          </a:p>
          <a:p>
            <a:r>
              <a:rPr lang="en-US" dirty="0"/>
              <a:t>Communicate, share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EEC27-48CF-49DA-956B-28B6B6784C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78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EEC27-48CF-49DA-956B-28B6B6784C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92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EEC27-48CF-49DA-956B-28B6B6784C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62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EEC27-48CF-49DA-956B-28B6B6784C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68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F92F4-2C5E-3240-B073-C016B0114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462" y="2515478"/>
            <a:ext cx="10972800" cy="1608561"/>
          </a:xfrm>
        </p:spPr>
        <p:txBody>
          <a:bodyPr anchor="b">
            <a:normAutofit/>
          </a:bodyPr>
          <a:lstStyle>
            <a:lvl1pPr algn="ctr">
              <a:defRPr sz="6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732EB-E121-B23C-AB4C-A52C23617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24554"/>
            <a:ext cx="9144000" cy="9332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ACAC9-34CE-7856-D353-A011F9B59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71A6-1D81-4DDE-8DC5-7FAC7525C00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4C18D-6AC1-974A-CEB3-CEABAC05D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94D4E-23AD-39C1-2999-47A939A96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FC9F5A3-CB44-4615-4D61-57AD34423143}"/>
              </a:ext>
            </a:extLst>
          </p:cNvPr>
          <p:cNvSpPr/>
          <p:nvPr/>
        </p:nvSpPr>
        <p:spPr>
          <a:xfrm>
            <a:off x="-6283" y="-4233"/>
            <a:ext cx="12198284" cy="2658943"/>
          </a:xfrm>
          <a:custGeom>
            <a:avLst/>
            <a:gdLst>
              <a:gd name="connsiteX0" fmla="*/ 898708 w 13115847"/>
              <a:gd name="connsiteY0" fmla="*/ 128580 h 1929100"/>
              <a:gd name="connsiteX1" fmla="*/ 13106420 w 13115847"/>
              <a:gd name="connsiteY1" fmla="*/ 147434 h 1929100"/>
              <a:gd name="connsiteX2" fmla="*/ 13115847 w 13115847"/>
              <a:gd name="connsiteY2" fmla="*/ 1467187 h 1929100"/>
              <a:gd name="connsiteX3" fmla="*/ 12861323 w 13115847"/>
              <a:gd name="connsiteY3" fmla="*/ 1495467 h 1929100"/>
              <a:gd name="connsiteX4" fmla="*/ 12597372 w 13115847"/>
              <a:gd name="connsiteY4" fmla="*/ 1533174 h 1929100"/>
              <a:gd name="connsiteX5" fmla="*/ 12239154 w 13115847"/>
              <a:gd name="connsiteY5" fmla="*/ 1552028 h 1929100"/>
              <a:gd name="connsiteX6" fmla="*/ 11946923 w 13115847"/>
              <a:gd name="connsiteY6" fmla="*/ 1589735 h 1929100"/>
              <a:gd name="connsiteX7" fmla="*/ 11786667 w 13115847"/>
              <a:gd name="connsiteY7" fmla="*/ 1608589 h 1929100"/>
              <a:gd name="connsiteX8" fmla="*/ 11616985 w 13115847"/>
              <a:gd name="connsiteY8" fmla="*/ 1627442 h 1929100"/>
              <a:gd name="connsiteX9" fmla="*/ 11485009 w 13115847"/>
              <a:gd name="connsiteY9" fmla="*/ 1636869 h 1929100"/>
              <a:gd name="connsiteX10" fmla="*/ 11371888 w 13115847"/>
              <a:gd name="connsiteY10" fmla="*/ 1646296 h 1929100"/>
              <a:gd name="connsiteX11" fmla="*/ 11202205 w 13115847"/>
              <a:gd name="connsiteY11" fmla="*/ 1665149 h 1929100"/>
              <a:gd name="connsiteX12" fmla="*/ 11079657 w 13115847"/>
              <a:gd name="connsiteY12" fmla="*/ 1674576 h 1929100"/>
              <a:gd name="connsiteX13" fmla="*/ 10975962 w 13115847"/>
              <a:gd name="connsiteY13" fmla="*/ 1674576 h 1929100"/>
              <a:gd name="connsiteX14" fmla="*/ 10806280 w 13115847"/>
              <a:gd name="connsiteY14" fmla="*/ 1693430 h 1929100"/>
              <a:gd name="connsiteX15" fmla="*/ 10683731 w 13115847"/>
              <a:gd name="connsiteY15" fmla="*/ 1712283 h 1929100"/>
              <a:gd name="connsiteX16" fmla="*/ 10561183 w 13115847"/>
              <a:gd name="connsiteY16" fmla="*/ 1712283 h 1929100"/>
              <a:gd name="connsiteX17" fmla="*/ 10457488 w 13115847"/>
              <a:gd name="connsiteY17" fmla="*/ 1712283 h 1929100"/>
              <a:gd name="connsiteX18" fmla="*/ 10297232 w 13115847"/>
              <a:gd name="connsiteY18" fmla="*/ 1731137 h 1929100"/>
              <a:gd name="connsiteX19" fmla="*/ 10184110 w 13115847"/>
              <a:gd name="connsiteY19" fmla="*/ 1740564 h 1929100"/>
              <a:gd name="connsiteX20" fmla="*/ 9901306 w 13115847"/>
              <a:gd name="connsiteY20" fmla="*/ 1768844 h 1929100"/>
              <a:gd name="connsiteX21" fmla="*/ 9712770 w 13115847"/>
              <a:gd name="connsiteY21" fmla="*/ 1778271 h 1929100"/>
              <a:gd name="connsiteX22" fmla="*/ 9571368 w 13115847"/>
              <a:gd name="connsiteY22" fmla="*/ 1787698 h 1929100"/>
              <a:gd name="connsiteX23" fmla="*/ 9345125 w 13115847"/>
              <a:gd name="connsiteY23" fmla="*/ 1797125 h 1929100"/>
              <a:gd name="connsiteX24" fmla="*/ 9175442 w 13115847"/>
              <a:gd name="connsiteY24" fmla="*/ 1806552 h 1929100"/>
              <a:gd name="connsiteX25" fmla="*/ 8930346 w 13115847"/>
              <a:gd name="connsiteY25" fmla="*/ 1825405 h 1929100"/>
              <a:gd name="connsiteX26" fmla="*/ 8722956 w 13115847"/>
              <a:gd name="connsiteY26" fmla="*/ 1834832 h 1929100"/>
              <a:gd name="connsiteX27" fmla="*/ 8534420 w 13115847"/>
              <a:gd name="connsiteY27" fmla="*/ 1834832 h 1929100"/>
              <a:gd name="connsiteX28" fmla="*/ 8308176 w 13115847"/>
              <a:gd name="connsiteY28" fmla="*/ 1844259 h 1929100"/>
              <a:gd name="connsiteX29" fmla="*/ 8044226 w 13115847"/>
              <a:gd name="connsiteY29" fmla="*/ 1844259 h 1929100"/>
              <a:gd name="connsiteX30" fmla="*/ 7704861 w 13115847"/>
              <a:gd name="connsiteY30" fmla="*/ 1834832 h 1929100"/>
              <a:gd name="connsiteX31" fmla="*/ 7242948 w 13115847"/>
              <a:gd name="connsiteY31" fmla="*/ 1806552 h 1929100"/>
              <a:gd name="connsiteX32" fmla="*/ 6771607 w 13115847"/>
              <a:gd name="connsiteY32" fmla="*/ 1778271 h 1929100"/>
              <a:gd name="connsiteX33" fmla="*/ 6319121 w 13115847"/>
              <a:gd name="connsiteY33" fmla="*/ 1721710 h 1929100"/>
              <a:gd name="connsiteX34" fmla="*/ 5885488 w 13115847"/>
              <a:gd name="connsiteY34" fmla="*/ 1665149 h 1929100"/>
              <a:gd name="connsiteX35" fmla="*/ 5319880 w 13115847"/>
              <a:gd name="connsiteY35" fmla="*/ 1599162 h 1929100"/>
              <a:gd name="connsiteX36" fmla="*/ 4424333 w 13115847"/>
              <a:gd name="connsiteY36" fmla="*/ 1514321 h 1929100"/>
              <a:gd name="connsiteX37" fmla="*/ 3896432 w 13115847"/>
              <a:gd name="connsiteY37" fmla="*/ 1457760 h 1929100"/>
              <a:gd name="connsiteX38" fmla="*/ 3547640 w 13115847"/>
              <a:gd name="connsiteY38" fmla="*/ 1448333 h 1929100"/>
              <a:gd name="connsiteX39" fmla="*/ 3245983 w 13115847"/>
              <a:gd name="connsiteY39" fmla="*/ 1467187 h 1929100"/>
              <a:gd name="connsiteX40" fmla="*/ 3000886 w 13115847"/>
              <a:gd name="connsiteY40" fmla="*/ 1476613 h 1929100"/>
              <a:gd name="connsiteX41" fmla="*/ 2652094 w 13115847"/>
              <a:gd name="connsiteY41" fmla="*/ 1523747 h 1929100"/>
              <a:gd name="connsiteX42" fmla="*/ 2369290 w 13115847"/>
              <a:gd name="connsiteY42" fmla="*/ 1561455 h 1929100"/>
              <a:gd name="connsiteX43" fmla="*/ 2161900 w 13115847"/>
              <a:gd name="connsiteY43" fmla="*/ 1599162 h 1929100"/>
              <a:gd name="connsiteX44" fmla="*/ 1954510 w 13115847"/>
              <a:gd name="connsiteY44" fmla="*/ 1636869 h 1929100"/>
              <a:gd name="connsiteX45" fmla="*/ 1699987 w 13115847"/>
              <a:gd name="connsiteY45" fmla="*/ 1702857 h 1929100"/>
              <a:gd name="connsiteX46" fmla="*/ 1502024 w 13115847"/>
              <a:gd name="connsiteY46" fmla="*/ 1749991 h 1929100"/>
              <a:gd name="connsiteX47" fmla="*/ 1322915 w 13115847"/>
              <a:gd name="connsiteY47" fmla="*/ 1806552 h 1929100"/>
              <a:gd name="connsiteX48" fmla="*/ 1058964 w 13115847"/>
              <a:gd name="connsiteY48" fmla="*/ 1891393 h 1929100"/>
              <a:gd name="connsiteX49" fmla="*/ 917562 w 13115847"/>
              <a:gd name="connsiteY49" fmla="*/ 1929100 h 1929100"/>
              <a:gd name="connsiteX50" fmla="*/ 898708 w 13115847"/>
              <a:gd name="connsiteY50" fmla="*/ 128580 h 1929100"/>
              <a:gd name="connsiteX0" fmla="*/ 901834 w 13118973"/>
              <a:gd name="connsiteY0" fmla="*/ 54233 h 1854753"/>
              <a:gd name="connsiteX1" fmla="*/ 13109546 w 13118973"/>
              <a:gd name="connsiteY1" fmla="*/ 73087 h 1854753"/>
              <a:gd name="connsiteX2" fmla="*/ 13118973 w 13118973"/>
              <a:gd name="connsiteY2" fmla="*/ 1392840 h 1854753"/>
              <a:gd name="connsiteX3" fmla="*/ 12864449 w 13118973"/>
              <a:gd name="connsiteY3" fmla="*/ 1421120 h 1854753"/>
              <a:gd name="connsiteX4" fmla="*/ 12600498 w 13118973"/>
              <a:gd name="connsiteY4" fmla="*/ 1458827 h 1854753"/>
              <a:gd name="connsiteX5" fmla="*/ 12242280 w 13118973"/>
              <a:gd name="connsiteY5" fmla="*/ 1477681 h 1854753"/>
              <a:gd name="connsiteX6" fmla="*/ 11950049 w 13118973"/>
              <a:gd name="connsiteY6" fmla="*/ 1515388 h 1854753"/>
              <a:gd name="connsiteX7" fmla="*/ 11789793 w 13118973"/>
              <a:gd name="connsiteY7" fmla="*/ 1534242 h 1854753"/>
              <a:gd name="connsiteX8" fmla="*/ 11620111 w 13118973"/>
              <a:gd name="connsiteY8" fmla="*/ 1553095 h 1854753"/>
              <a:gd name="connsiteX9" fmla="*/ 11488135 w 13118973"/>
              <a:gd name="connsiteY9" fmla="*/ 1562522 h 1854753"/>
              <a:gd name="connsiteX10" fmla="*/ 11375014 w 13118973"/>
              <a:gd name="connsiteY10" fmla="*/ 1571949 h 1854753"/>
              <a:gd name="connsiteX11" fmla="*/ 11205331 w 13118973"/>
              <a:gd name="connsiteY11" fmla="*/ 1590802 h 1854753"/>
              <a:gd name="connsiteX12" fmla="*/ 11082783 w 13118973"/>
              <a:gd name="connsiteY12" fmla="*/ 1600229 h 1854753"/>
              <a:gd name="connsiteX13" fmla="*/ 10979088 w 13118973"/>
              <a:gd name="connsiteY13" fmla="*/ 1600229 h 1854753"/>
              <a:gd name="connsiteX14" fmla="*/ 10809406 w 13118973"/>
              <a:gd name="connsiteY14" fmla="*/ 1619083 h 1854753"/>
              <a:gd name="connsiteX15" fmla="*/ 10686857 w 13118973"/>
              <a:gd name="connsiteY15" fmla="*/ 1637936 h 1854753"/>
              <a:gd name="connsiteX16" fmla="*/ 10564309 w 13118973"/>
              <a:gd name="connsiteY16" fmla="*/ 1637936 h 1854753"/>
              <a:gd name="connsiteX17" fmla="*/ 10460614 w 13118973"/>
              <a:gd name="connsiteY17" fmla="*/ 1637936 h 1854753"/>
              <a:gd name="connsiteX18" fmla="*/ 10300358 w 13118973"/>
              <a:gd name="connsiteY18" fmla="*/ 1656790 h 1854753"/>
              <a:gd name="connsiteX19" fmla="*/ 10187236 w 13118973"/>
              <a:gd name="connsiteY19" fmla="*/ 1666217 h 1854753"/>
              <a:gd name="connsiteX20" fmla="*/ 9904432 w 13118973"/>
              <a:gd name="connsiteY20" fmla="*/ 1694497 h 1854753"/>
              <a:gd name="connsiteX21" fmla="*/ 9715896 w 13118973"/>
              <a:gd name="connsiteY21" fmla="*/ 1703924 h 1854753"/>
              <a:gd name="connsiteX22" fmla="*/ 9574494 w 13118973"/>
              <a:gd name="connsiteY22" fmla="*/ 1713351 h 1854753"/>
              <a:gd name="connsiteX23" fmla="*/ 9348251 w 13118973"/>
              <a:gd name="connsiteY23" fmla="*/ 1722778 h 1854753"/>
              <a:gd name="connsiteX24" fmla="*/ 9178568 w 13118973"/>
              <a:gd name="connsiteY24" fmla="*/ 1732205 h 1854753"/>
              <a:gd name="connsiteX25" fmla="*/ 8933472 w 13118973"/>
              <a:gd name="connsiteY25" fmla="*/ 1751058 h 1854753"/>
              <a:gd name="connsiteX26" fmla="*/ 8726082 w 13118973"/>
              <a:gd name="connsiteY26" fmla="*/ 1760485 h 1854753"/>
              <a:gd name="connsiteX27" fmla="*/ 8537546 w 13118973"/>
              <a:gd name="connsiteY27" fmla="*/ 1760485 h 1854753"/>
              <a:gd name="connsiteX28" fmla="*/ 8311302 w 13118973"/>
              <a:gd name="connsiteY28" fmla="*/ 1769912 h 1854753"/>
              <a:gd name="connsiteX29" fmla="*/ 8047352 w 13118973"/>
              <a:gd name="connsiteY29" fmla="*/ 1769912 h 1854753"/>
              <a:gd name="connsiteX30" fmla="*/ 7707987 w 13118973"/>
              <a:gd name="connsiteY30" fmla="*/ 1760485 h 1854753"/>
              <a:gd name="connsiteX31" fmla="*/ 7246074 w 13118973"/>
              <a:gd name="connsiteY31" fmla="*/ 1732205 h 1854753"/>
              <a:gd name="connsiteX32" fmla="*/ 6774733 w 13118973"/>
              <a:gd name="connsiteY32" fmla="*/ 1703924 h 1854753"/>
              <a:gd name="connsiteX33" fmla="*/ 6322247 w 13118973"/>
              <a:gd name="connsiteY33" fmla="*/ 1647363 h 1854753"/>
              <a:gd name="connsiteX34" fmla="*/ 5888614 w 13118973"/>
              <a:gd name="connsiteY34" fmla="*/ 1590802 h 1854753"/>
              <a:gd name="connsiteX35" fmla="*/ 5323006 w 13118973"/>
              <a:gd name="connsiteY35" fmla="*/ 1524815 h 1854753"/>
              <a:gd name="connsiteX36" fmla="*/ 4427459 w 13118973"/>
              <a:gd name="connsiteY36" fmla="*/ 1439974 h 1854753"/>
              <a:gd name="connsiteX37" fmla="*/ 3899558 w 13118973"/>
              <a:gd name="connsiteY37" fmla="*/ 1383413 h 1854753"/>
              <a:gd name="connsiteX38" fmla="*/ 3550766 w 13118973"/>
              <a:gd name="connsiteY38" fmla="*/ 1373986 h 1854753"/>
              <a:gd name="connsiteX39" fmla="*/ 3249109 w 13118973"/>
              <a:gd name="connsiteY39" fmla="*/ 1392840 h 1854753"/>
              <a:gd name="connsiteX40" fmla="*/ 3004012 w 13118973"/>
              <a:gd name="connsiteY40" fmla="*/ 1402266 h 1854753"/>
              <a:gd name="connsiteX41" fmla="*/ 2655220 w 13118973"/>
              <a:gd name="connsiteY41" fmla="*/ 1449400 h 1854753"/>
              <a:gd name="connsiteX42" fmla="*/ 2372416 w 13118973"/>
              <a:gd name="connsiteY42" fmla="*/ 1487108 h 1854753"/>
              <a:gd name="connsiteX43" fmla="*/ 2165026 w 13118973"/>
              <a:gd name="connsiteY43" fmla="*/ 1524815 h 1854753"/>
              <a:gd name="connsiteX44" fmla="*/ 1957636 w 13118973"/>
              <a:gd name="connsiteY44" fmla="*/ 1562522 h 1854753"/>
              <a:gd name="connsiteX45" fmla="*/ 1703113 w 13118973"/>
              <a:gd name="connsiteY45" fmla="*/ 1628510 h 1854753"/>
              <a:gd name="connsiteX46" fmla="*/ 1505150 w 13118973"/>
              <a:gd name="connsiteY46" fmla="*/ 1675644 h 1854753"/>
              <a:gd name="connsiteX47" fmla="*/ 1326041 w 13118973"/>
              <a:gd name="connsiteY47" fmla="*/ 1732205 h 1854753"/>
              <a:gd name="connsiteX48" fmla="*/ 1062090 w 13118973"/>
              <a:gd name="connsiteY48" fmla="*/ 1817046 h 1854753"/>
              <a:gd name="connsiteX49" fmla="*/ 920688 w 13118973"/>
              <a:gd name="connsiteY49" fmla="*/ 1854753 h 1854753"/>
              <a:gd name="connsiteX50" fmla="*/ 911262 w 13118973"/>
              <a:gd name="connsiteY50" fmla="*/ 849480 h 1854753"/>
              <a:gd name="connsiteX51" fmla="*/ 901834 w 13118973"/>
              <a:gd name="connsiteY51" fmla="*/ 54233 h 1854753"/>
              <a:gd name="connsiteX0" fmla="*/ 302716 w 12519855"/>
              <a:gd name="connsiteY0" fmla="*/ 4914 h 1805434"/>
              <a:gd name="connsiteX1" fmla="*/ 12510428 w 12519855"/>
              <a:gd name="connsiteY1" fmla="*/ 23768 h 1805434"/>
              <a:gd name="connsiteX2" fmla="*/ 12519855 w 12519855"/>
              <a:gd name="connsiteY2" fmla="*/ 1343521 h 1805434"/>
              <a:gd name="connsiteX3" fmla="*/ 12265331 w 12519855"/>
              <a:gd name="connsiteY3" fmla="*/ 1371801 h 1805434"/>
              <a:gd name="connsiteX4" fmla="*/ 12001380 w 12519855"/>
              <a:gd name="connsiteY4" fmla="*/ 1409508 h 1805434"/>
              <a:gd name="connsiteX5" fmla="*/ 11643162 w 12519855"/>
              <a:gd name="connsiteY5" fmla="*/ 1428362 h 1805434"/>
              <a:gd name="connsiteX6" fmla="*/ 11350931 w 12519855"/>
              <a:gd name="connsiteY6" fmla="*/ 1466069 h 1805434"/>
              <a:gd name="connsiteX7" fmla="*/ 11190675 w 12519855"/>
              <a:gd name="connsiteY7" fmla="*/ 1484923 h 1805434"/>
              <a:gd name="connsiteX8" fmla="*/ 11020993 w 12519855"/>
              <a:gd name="connsiteY8" fmla="*/ 1503776 h 1805434"/>
              <a:gd name="connsiteX9" fmla="*/ 10889017 w 12519855"/>
              <a:gd name="connsiteY9" fmla="*/ 1513203 h 1805434"/>
              <a:gd name="connsiteX10" fmla="*/ 10775896 w 12519855"/>
              <a:gd name="connsiteY10" fmla="*/ 1522630 h 1805434"/>
              <a:gd name="connsiteX11" fmla="*/ 10606213 w 12519855"/>
              <a:gd name="connsiteY11" fmla="*/ 1541483 h 1805434"/>
              <a:gd name="connsiteX12" fmla="*/ 10483665 w 12519855"/>
              <a:gd name="connsiteY12" fmla="*/ 1550910 h 1805434"/>
              <a:gd name="connsiteX13" fmla="*/ 10379970 w 12519855"/>
              <a:gd name="connsiteY13" fmla="*/ 1550910 h 1805434"/>
              <a:gd name="connsiteX14" fmla="*/ 10210288 w 12519855"/>
              <a:gd name="connsiteY14" fmla="*/ 1569764 h 1805434"/>
              <a:gd name="connsiteX15" fmla="*/ 10087739 w 12519855"/>
              <a:gd name="connsiteY15" fmla="*/ 1588617 h 1805434"/>
              <a:gd name="connsiteX16" fmla="*/ 9965191 w 12519855"/>
              <a:gd name="connsiteY16" fmla="*/ 1588617 h 1805434"/>
              <a:gd name="connsiteX17" fmla="*/ 9861496 w 12519855"/>
              <a:gd name="connsiteY17" fmla="*/ 1588617 h 1805434"/>
              <a:gd name="connsiteX18" fmla="*/ 9701240 w 12519855"/>
              <a:gd name="connsiteY18" fmla="*/ 1607471 h 1805434"/>
              <a:gd name="connsiteX19" fmla="*/ 9588118 w 12519855"/>
              <a:gd name="connsiteY19" fmla="*/ 1616898 h 1805434"/>
              <a:gd name="connsiteX20" fmla="*/ 9305314 w 12519855"/>
              <a:gd name="connsiteY20" fmla="*/ 1645178 h 1805434"/>
              <a:gd name="connsiteX21" fmla="*/ 9116778 w 12519855"/>
              <a:gd name="connsiteY21" fmla="*/ 1654605 h 1805434"/>
              <a:gd name="connsiteX22" fmla="*/ 8975376 w 12519855"/>
              <a:gd name="connsiteY22" fmla="*/ 1664032 h 1805434"/>
              <a:gd name="connsiteX23" fmla="*/ 8749133 w 12519855"/>
              <a:gd name="connsiteY23" fmla="*/ 1673459 h 1805434"/>
              <a:gd name="connsiteX24" fmla="*/ 8579450 w 12519855"/>
              <a:gd name="connsiteY24" fmla="*/ 1682886 h 1805434"/>
              <a:gd name="connsiteX25" fmla="*/ 8334354 w 12519855"/>
              <a:gd name="connsiteY25" fmla="*/ 1701739 h 1805434"/>
              <a:gd name="connsiteX26" fmla="*/ 8126964 w 12519855"/>
              <a:gd name="connsiteY26" fmla="*/ 1711166 h 1805434"/>
              <a:gd name="connsiteX27" fmla="*/ 7938428 w 12519855"/>
              <a:gd name="connsiteY27" fmla="*/ 1711166 h 1805434"/>
              <a:gd name="connsiteX28" fmla="*/ 7712184 w 12519855"/>
              <a:gd name="connsiteY28" fmla="*/ 1720593 h 1805434"/>
              <a:gd name="connsiteX29" fmla="*/ 7448234 w 12519855"/>
              <a:gd name="connsiteY29" fmla="*/ 1720593 h 1805434"/>
              <a:gd name="connsiteX30" fmla="*/ 7108869 w 12519855"/>
              <a:gd name="connsiteY30" fmla="*/ 1711166 h 1805434"/>
              <a:gd name="connsiteX31" fmla="*/ 6646956 w 12519855"/>
              <a:gd name="connsiteY31" fmla="*/ 1682886 h 1805434"/>
              <a:gd name="connsiteX32" fmla="*/ 6175615 w 12519855"/>
              <a:gd name="connsiteY32" fmla="*/ 1654605 h 1805434"/>
              <a:gd name="connsiteX33" fmla="*/ 5723129 w 12519855"/>
              <a:gd name="connsiteY33" fmla="*/ 1598044 h 1805434"/>
              <a:gd name="connsiteX34" fmla="*/ 5289496 w 12519855"/>
              <a:gd name="connsiteY34" fmla="*/ 1541483 h 1805434"/>
              <a:gd name="connsiteX35" fmla="*/ 4723888 w 12519855"/>
              <a:gd name="connsiteY35" fmla="*/ 1475496 h 1805434"/>
              <a:gd name="connsiteX36" fmla="*/ 3828341 w 12519855"/>
              <a:gd name="connsiteY36" fmla="*/ 1390655 h 1805434"/>
              <a:gd name="connsiteX37" fmla="*/ 3300440 w 12519855"/>
              <a:gd name="connsiteY37" fmla="*/ 1334094 h 1805434"/>
              <a:gd name="connsiteX38" fmla="*/ 2951648 w 12519855"/>
              <a:gd name="connsiteY38" fmla="*/ 1324667 h 1805434"/>
              <a:gd name="connsiteX39" fmla="*/ 2649991 w 12519855"/>
              <a:gd name="connsiteY39" fmla="*/ 1343521 h 1805434"/>
              <a:gd name="connsiteX40" fmla="*/ 2404894 w 12519855"/>
              <a:gd name="connsiteY40" fmla="*/ 1352947 h 1805434"/>
              <a:gd name="connsiteX41" fmla="*/ 2056102 w 12519855"/>
              <a:gd name="connsiteY41" fmla="*/ 1400081 h 1805434"/>
              <a:gd name="connsiteX42" fmla="*/ 1773298 w 12519855"/>
              <a:gd name="connsiteY42" fmla="*/ 1437789 h 1805434"/>
              <a:gd name="connsiteX43" fmla="*/ 1565908 w 12519855"/>
              <a:gd name="connsiteY43" fmla="*/ 1475496 h 1805434"/>
              <a:gd name="connsiteX44" fmla="*/ 1358518 w 12519855"/>
              <a:gd name="connsiteY44" fmla="*/ 1513203 h 1805434"/>
              <a:gd name="connsiteX45" fmla="*/ 1103995 w 12519855"/>
              <a:gd name="connsiteY45" fmla="*/ 1579191 h 1805434"/>
              <a:gd name="connsiteX46" fmla="*/ 906032 w 12519855"/>
              <a:gd name="connsiteY46" fmla="*/ 1626325 h 1805434"/>
              <a:gd name="connsiteX47" fmla="*/ 726923 w 12519855"/>
              <a:gd name="connsiteY47" fmla="*/ 1682886 h 1805434"/>
              <a:gd name="connsiteX48" fmla="*/ 462972 w 12519855"/>
              <a:gd name="connsiteY48" fmla="*/ 1767727 h 1805434"/>
              <a:gd name="connsiteX49" fmla="*/ 321570 w 12519855"/>
              <a:gd name="connsiteY49" fmla="*/ 1805434 h 1805434"/>
              <a:gd name="connsiteX50" fmla="*/ 312144 w 12519855"/>
              <a:gd name="connsiteY50" fmla="*/ 800161 h 1805434"/>
              <a:gd name="connsiteX51" fmla="*/ 302716 w 12519855"/>
              <a:gd name="connsiteY51" fmla="*/ 4914 h 1805434"/>
              <a:gd name="connsiteX0" fmla="*/ 302716 w 12519855"/>
              <a:gd name="connsiteY0" fmla="*/ 83478 h 1883998"/>
              <a:gd name="connsiteX1" fmla="*/ 1301958 w 12519855"/>
              <a:gd name="connsiteY1" fmla="*/ 86872 h 1883998"/>
              <a:gd name="connsiteX2" fmla="*/ 12510428 w 12519855"/>
              <a:gd name="connsiteY2" fmla="*/ 102332 h 1883998"/>
              <a:gd name="connsiteX3" fmla="*/ 12519855 w 12519855"/>
              <a:gd name="connsiteY3" fmla="*/ 1422085 h 1883998"/>
              <a:gd name="connsiteX4" fmla="*/ 12265331 w 12519855"/>
              <a:gd name="connsiteY4" fmla="*/ 1450365 h 1883998"/>
              <a:gd name="connsiteX5" fmla="*/ 12001380 w 12519855"/>
              <a:gd name="connsiteY5" fmla="*/ 1488072 h 1883998"/>
              <a:gd name="connsiteX6" fmla="*/ 11643162 w 12519855"/>
              <a:gd name="connsiteY6" fmla="*/ 1506926 h 1883998"/>
              <a:gd name="connsiteX7" fmla="*/ 11350931 w 12519855"/>
              <a:gd name="connsiteY7" fmla="*/ 1544633 h 1883998"/>
              <a:gd name="connsiteX8" fmla="*/ 11190675 w 12519855"/>
              <a:gd name="connsiteY8" fmla="*/ 1563487 h 1883998"/>
              <a:gd name="connsiteX9" fmla="*/ 11020993 w 12519855"/>
              <a:gd name="connsiteY9" fmla="*/ 1582340 h 1883998"/>
              <a:gd name="connsiteX10" fmla="*/ 10889017 w 12519855"/>
              <a:gd name="connsiteY10" fmla="*/ 1591767 h 1883998"/>
              <a:gd name="connsiteX11" fmla="*/ 10775896 w 12519855"/>
              <a:gd name="connsiteY11" fmla="*/ 1601194 h 1883998"/>
              <a:gd name="connsiteX12" fmla="*/ 10606213 w 12519855"/>
              <a:gd name="connsiteY12" fmla="*/ 1620047 h 1883998"/>
              <a:gd name="connsiteX13" fmla="*/ 10483665 w 12519855"/>
              <a:gd name="connsiteY13" fmla="*/ 1629474 h 1883998"/>
              <a:gd name="connsiteX14" fmla="*/ 10379970 w 12519855"/>
              <a:gd name="connsiteY14" fmla="*/ 1629474 h 1883998"/>
              <a:gd name="connsiteX15" fmla="*/ 10210288 w 12519855"/>
              <a:gd name="connsiteY15" fmla="*/ 1648328 h 1883998"/>
              <a:gd name="connsiteX16" fmla="*/ 10087739 w 12519855"/>
              <a:gd name="connsiteY16" fmla="*/ 1667181 h 1883998"/>
              <a:gd name="connsiteX17" fmla="*/ 9965191 w 12519855"/>
              <a:gd name="connsiteY17" fmla="*/ 1667181 h 1883998"/>
              <a:gd name="connsiteX18" fmla="*/ 9861496 w 12519855"/>
              <a:gd name="connsiteY18" fmla="*/ 1667181 h 1883998"/>
              <a:gd name="connsiteX19" fmla="*/ 9701240 w 12519855"/>
              <a:gd name="connsiteY19" fmla="*/ 1686035 h 1883998"/>
              <a:gd name="connsiteX20" fmla="*/ 9588118 w 12519855"/>
              <a:gd name="connsiteY20" fmla="*/ 1695462 h 1883998"/>
              <a:gd name="connsiteX21" fmla="*/ 9305314 w 12519855"/>
              <a:gd name="connsiteY21" fmla="*/ 1723742 h 1883998"/>
              <a:gd name="connsiteX22" fmla="*/ 9116778 w 12519855"/>
              <a:gd name="connsiteY22" fmla="*/ 1733169 h 1883998"/>
              <a:gd name="connsiteX23" fmla="*/ 8975376 w 12519855"/>
              <a:gd name="connsiteY23" fmla="*/ 1742596 h 1883998"/>
              <a:gd name="connsiteX24" fmla="*/ 8749133 w 12519855"/>
              <a:gd name="connsiteY24" fmla="*/ 1752023 h 1883998"/>
              <a:gd name="connsiteX25" fmla="*/ 8579450 w 12519855"/>
              <a:gd name="connsiteY25" fmla="*/ 1761450 h 1883998"/>
              <a:gd name="connsiteX26" fmla="*/ 8334354 w 12519855"/>
              <a:gd name="connsiteY26" fmla="*/ 1780303 h 1883998"/>
              <a:gd name="connsiteX27" fmla="*/ 8126964 w 12519855"/>
              <a:gd name="connsiteY27" fmla="*/ 1789730 h 1883998"/>
              <a:gd name="connsiteX28" fmla="*/ 7938428 w 12519855"/>
              <a:gd name="connsiteY28" fmla="*/ 1789730 h 1883998"/>
              <a:gd name="connsiteX29" fmla="*/ 7712184 w 12519855"/>
              <a:gd name="connsiteY29" fmla="*/ 1799157 h 1883998"/>
              <a:gd name="connsiteX30" fmla="*/ 7448234 w 12519855"/>
              <a:gd name="connsiteY30" fmla="*/ 1799157 h 1883998"/>
              <a:gd name="connsiteX31" fmla="*/ 7108869 w 12519855"/>
              <a:gd name="connsiteY31" fmla="*/ 1789730 h 1883998"/>
              <a:gd name="connsiteX32" fmla="*/ 6646956 w 12519855"/>
              <a:gd name="connsiteY32" fmla="*/ 1761450 h 1883998"/>
              <a:gd name="connsiteX33" fmla="*/ 6175615 w 12519855"/>
              <a:gd name="connsiteY33" fmla="*/ 1733169 h 1883998"/>
              <a:gd name="connsiteX34" fmla="*/ 5723129 w 12519855"/>
              <a:gd name="connsiteY34" fmla="*/ 1676608 h 1883998"/>
              <a:gd name="connsiteX35" fmla="*/ 5289496 w 12519855"/>
              <a:gd name="connsiteY35" fmla="*/ 1620047 h 1883998"/>
              <a:gd name="connsiteX36" fmla="*/ 4723888 w 12519855"/>
              <a:gd name="connsiteY36" fmla="*/ 1554060 h 1883998"/>
              <a:gd name="connsiteX37" fmla="*/ 3828341 w 12519855"/>
              <a:gd name="connsiteY37" fmla="*/ 1469219 h 1883998"/>
              <a:gd name="connsiteX38" fmla="*/ 3300440 w 12519855"/>
              <a:gd name="connsiteY38" fmla="*/ 1412658 h 1883998"/>
              <a:gd name="connsiteX39" fmla="*/ 2951648 w 12519855"/>
              <a:gd name="connsiteY39" fmla="*/ 1403231 h 1883998"/>
              <a:gd name="connsiteX40" fmla="*/ 2649991 w 12519855"/>
              <a:gd name="connsiteY40" fmla="*/ 1422085 h 1883998"/>
              <a:gd name="connsiteX41" fmla="*/ 2404894 w 12519855"/>
              <a:gd name="connsiteY41" fmla="*/ 1431511 h 1883998"/>
              <a:gd name="connsiteX42" fmla="*/ 2056102 w 12519855"/>
              <a:gd name="connsiteY42" fmla="*/ 1478645 h 1883998"/>
              <a:gd name="connsiteX43" fmla="*/ 1773298 w 12519855"/>
              <a:gd name="connsiteY43" fmla="*/ 1516353 h 1883998"/>
              <a:gd name="connsiteX44" fmla="*/ 1565908 w 12519855"/>
              <a:gd name="connsiteY44" fmla="*/ 1554060 h 1883998"/>
              <a:gd name="connsiteX45" fmla="*/ 1358518 w 12519855"/>
              <a:gd name="connsiteY45" fmla="*/ 1591767 h 1883998"/>
              <a:gd name="connsiteX46" fmla="*/ 1103995 w 12519855"/>
              <a:gd name="connsiteY46" fmla="*/ 1657755 h 1883998"/>
              <a:gd name="connsiteX47" fmla="*/ 906032 w 12519855"/>
              <a:gd name="connsiteY47" fmla="*/ 1704889 h 1883998"/>
              <a:gd name="connsiteX48" fmla="*/ 726923 w 12519855"/>
              <a:gd name="connsiteY48" fmla="*/ 1761450 h 1883998"/>
              <a:gd name="connsiteX49" fmla="*/ 462972 w 12519855"/>
              <a:gd name="connsiteY49" fmla="*/ 1846291 h 1883998"/>
              <a:gd name="connsiteX50" fmla="*/ 321570 w 12519855"/>
              <a:gd name="connsiteY50" fmla="*/ 1883998 h 1883998"/>
              <a:gd name="connsiteX51" fmla="*/ 312144 w 12519855"/>
              <a:gd name="connsiteY51" fmla="*/ 878725 h 1883998"/>
              <a:gd name="connsiteX52" fmla="*/ 302716 w 12519855"/>
              <a:gd name="connsiteY52" fmla="*/ 83478 h 1883998"/>
              <a:gd name="connsiteX0" fmla="*/ 647773 w 12864912"/>
              <a:gd name="connsiteY0" fmla="*/ 80926 h 1881446"/>
              <a:gd name="connsiteX1" fmla="*/ 987139 w 12864912"/>
              <a:gd name="connsiteY1" fmla="*/ 93747 h 1881446"/>
              <a:gd name="connsiteX2" fmla="*/ 12855485 w 12864912"/>
              <a:gd name="connsiteY2" fmla="*/ 99780 h 1881446"/>
              <a:gd name="connsiteX3" fmla="*/ 12864912 w 12864912"/>
              <a:gd name="connsiteY3" fmla="*/ 1419533 h 1881446"/>
              <a:gd name="connsiteX4" fmla="*/ 12610388 w 12864912"/>
              <a:gd name="connsiteY4" fmla="*/ 1447813 h 1881446"/>
              <a:gd name="connsiteX5" fmla="*/ 12346437 w 12864912"/>
              <a:gd name="connsiteY5" fmla="*/ 1485520 h 1881446"/>
              <a:gd name="connsiteX6" fmla="*/ 11988219 w 12864912"/>
              <a:gd name="connsiteY6" fmla="*/ 1504374 h 1881446"/>
              <a:gd name="connsiteX7" fmla="*/ 11695988 w 12864912"/>
              <a:gd name="connsiteY7" fmla="*/ 1542081 h 1881446"/>
              <a:gd name="connsiteX8" fmla="*/ 11535732 w 12864912"/>
              <a:gd name="connsiteY8" fmla="*/ 1560935 h 1881446"/>
              <a:gd name="connsiteX9" fmla="*/ 11366050 w 12864912"/>
              <a:gd name="connsiteY9" fmla="*/ 1579788 h 1881446"/>
              <a:gd name="connsiteX10" fmla="*/ 11234074 w 12864912"/>
              <a:gd name="connsiteY10" fmla="*/ 1589215 h 1881446"/>
              <a:gd name="connsiteX11" fmla="*/ 11120953 w 12864912"/>
              <a:gd name="connsiteY11" fmla="*/ 1598642 h 1881446"/>
              <a:gd name="connsiteX12" fmla="*/ 10951270 w 12864912"/>
              <a:gd name="connsiteY12" fmla="*/ 1617495 h 1881446"/>
              <a:gd name="connsiteX13" fmla="*/ 10828722 w 12864912"/>
              <a:gd name="connsiteY13" fmla="*/ 1626922 h 1881446"/>
              <a:gd name="connsiteX14" fmla="*/ 10725027 w 12864912"/>
              <a:gd name="connsiteY14" fmla="*/ 1626922 h 1881446"/>
              <a:gd name="connsiteX15" fmla="*/ 10555345 w 12864912"/>
              <a:gd name="connsiteY15" fmla="*/ 1645776 h 1881446"/>
              <a:gd name="connsiteX16" fmla="*/ 10432796 w 12864912"/>
              <a:gd name="connsiteY16" fmla="*/ 1664629 h 1881446"/>
              <a:gd name="connsiteX17" fmla="*/ 10310248 w 12864912"/>
              <a:gd name="connsiteY17" fmla="*/ 1664629 h 1881446"/>
              <a:gd name="connsiteX18" fmla="*/ 10206553 w 12864912"/>
              <a:gd name="connsiteY18" fmla="*/ 1664629 h 1881446"/>
              <a:gd name="connsiteX19" fmla="*/ 10046297 w 12864912"/>
              <a:gd name="connsiteY19" fmla="*/ 1683483 h 1881446"/>
              <a:gd name="connsiteX20" fmla="*/ 9933175 w 12864912"/>
              <a:gd name="connsiteY20" fmla="*/ 1692910 h 1881446"/>
              <a:gd name="connsiteX21" fmla="*/ 9650371 w 12864912"/>
              <a:gd name="connsiteY21" fmla="*/ 1721190 h 1881446"/>
              <a:gd name="connsiteX22" fmla="*/ 9461835 w 12864912"/>
              <a:gd name="connsiteY22" fmla="*/ 1730617 h 1881446"/>
              <a:gd name="connsiteX23" fmla="*/ 9320433 w 12864912"/>
              <a:gd name="connsiteY23" fmla="*/ 1740044 h 1881446"/>
              <a:gd name="connsiteX24" fmla="*/ 9094190 w 12864912"/>
              <a:gd name="connsiteY24" fmla="*/ 1749471 h 1881446"/>
              <a:gd name="connsiteX25" fmla="*/ 8924507 w 12864912"/>
              <a:gd name="connsiteY25" fmla="*/ 1758898 h 1881446"/>
              <a:gd name="connsiteX26" fmla="*/ 8679411 w 12864912"/>
              <a:gd name="connsiteY26" fmla="*/ 1777751 h 1881446"/>
              <a:gd name="connsiteX27" fmla="*/ 8472021 w 12864912"/>
              <a:gd name="connsiteY27" fmla="*/ 1787178 h 1881446"/>
              <a:gd name="connsiteX28" fmla="*/ 8283485 w 12864912"/>
              <a:gd name="connsiteY28" fmla="*/ 1787178 h 1881446"/>
              <a:gd name="connsiteX29" fmla="*/ 8057241 w 12864912"/>
              <a:gd name="connsiteY29" fmla="*/ 1796605 h 1881446"/>
              <a:gd name="connsiteX30" fmla="*/ 7793291 w 12864912"/>
              <a:gd name="connsiteY30" fmla="*/ 1796605 h 1881446"/>
              <a:gd name="connsiteX31" fmla="*/ 7453926 w 12864912"/>
              <a:gd name="connsiteY31" fmla="*/ 1787178 h 1881446"/>
              <a:gd name="connsiteX32" fmla="*/ 6992013 w 12864912"/>
              <a:gd name="connsiteY32" fmla="*/ 1758898 h 1881446"/>
              <a:gd name="connsiteX33" fmla="*/ 6520672 w 12864912"/>
              <a:gd name="connsiteY33" fmla="*/ 1730617 h 1881446"/>
              <a:gd name="connsiteX34" fmla="*/ 6068186 w 12864912"/>
              <a:gd name="connsiteY34" fmla="*/ 1674056 h 1881446"/>
              <a:gd name="connsiteX35" fmla="*/ 5634553 w 12864912"/>
              <a:gd name="connsiteY35" fmla="*/ 1617495 h 1881446"/>
              <a:gd name="connsiteX36" fmla="*/ 5068945 w 12864912"/>
              <a:gd name="connsiteY36" fmla="*/ 1551508 h 1881446"/>
              <a:gd name="connsiteX37" fmla="*/ 4173398 w 12864912"/>
              <a:gd name="connsiteY37" fmla="*/ 1466667 h 1881446"/>
              <a:gd name="connsiteX38" fmla="*/ 3645497 w 12864912"/>
              <a:gd name="connsiteY38" fmla="*/ 1410106 h 1881446"/>
              <a:gd name="connsiteX39" fmla="*/ 3296705 w 12864912"/>
              <a:gd name="connsiteY39" fmla="*/ 1400679 h 1881446"/>
              <a:gd name="connsiteX40" fmla="*/ 2995048 w 12864912"/>
              <a:gd name="connsiteY40" fmla="*/ 1419533 h 1881446"/>
              <a:gd name="connsiteX41" fmla="*/ 2749951 w 12864912"/>
              <a:gd name="connsiteY41" fmla="*/ 1428959 h 1881446"/>
              <a:gd name="connsiteX42" fmla="*/ 2401159 w 12864912"/>
              <a:gd name="connsiteY42" fmla="*/ 1476093 h 1881446"/>
              <a:gd name="connsiteX43" fmla="*/ 2118355 w 12864912"/>
              <a:gd name="connsiteY43" fmla="*/ 1513801 h 1881446"/>
              <a:gd name="connsiteX44" fmla="*/ 1910965 w 12864912"/>
              <a:gd name="connsiteY44" fmla="*/ 1551508 h 1881446"/>
              <a:gd name="connsiteX45" fmla="*/ 1703575 w 12864912"/>
              <a:gd name="connsiteY45" fmla="*/ 1589215 h 1881446"/>
              <a:gd name="connsiteX46" fmla="*/ 1449052 w 12864912"/>
              <a:gd name="connsiteY46" fmla="*/ 1655203 h 1881446"/>
              <a:gd name="connsiteX47" fmla="*/ 1251089 w 12864912"/>
              <a:gd name="connsiteY47" fmla="*/ 1702337 h 1881446"/>
              <a:gd name="connsiteX48" fmla="*/ 1071980 w 12864912"/>
              <a:gd name="connsiteY48" fmla="*/ 1758898 h 1881446"/>
              <a:gd name="connsiteX49" fmla="*/ 808029 w 12864912"/>
              <a:gd name="connsiteY49" fmla="*/ 1843739 h 1881446"/>
              <a:gd name="connsiteX50" fmla="*/ 666627 w 12864912"/>
              <a:gd name="connsiteY50" fmla="*/ 1881446 h 1881446"/>
              <a:gd name="connsiteX51" fmla="*/ 657201 w 12864912"/>
              <a:gd name="connsiteY51" fmla="*/ 876173 h 1881446"/>
              <a:gd name="connsiteX52" fmla="*/ 647773 w 12864912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169352 w 12386491"/>
              <a:gd name="connsiteY0" fmla="*/ 80926 h 1881446"/>
              <a:gd name="connsiteX1" fmla="*/ 508718 w 12386491"/>
              <a:gd name="connsiteY1" fmla="*/ 93747 h 1881446"/>
              <a:gd name="connsiteX2" fmla="*/ 12377064 w 12386491"/>
              <a:gd name="connsiteY2" fmla="*/ 99780 h 1881446"/>
              <a:gd name="connsiteX3" fmla="*/ 12386491 w 12386491"/>
              <a:gd name="connsiteY3" fmla="*/ 1419533 h 1881446"/>
              <a:gd name="connsiteX4" fmla="*/ 12131967 w 12386491"/>
              <a:gd name="connsiteY4" fmla="*/ 1447813 h 1881446"/>
              <a:gd name="connsiteX5" fmla="*/ 11868016 w 12386491"/>
              <a:gd name="connsiteY5" fmla="*/ 1485520 h 1881446"/>
              <a:gd name="connsiteX6" fmla="*/ 11509798 w 12386491"/>
              <a:gd name="connsiteY6" fmla="*/ 1504374 h 1881446"/>
              <a:gd name="connsiteX7" fmla="*/ 11217567 w 12386491"/>
              <a:gd name="connsiteY7" fmla="*/ 1542081 h 1881446"/>
              <a:gd name="connsiteX8" fmla="*/ 11057311 w 12386491"/>
              <a:gd name="connsiteY8" fmla="*/ 1560935 h 1881446"/>
              <a:gd name="connsiteX9" fmla="*/ 10887629 w 12386491"/>
              <a:gd name="connsiteY9" fmla="*/ 1579788 h 1881446"/>
              <a:gd name="connsiteX10" fmla="*/ 10755653 w 12386491"/>
              <a:gd name="connsiteY10" fmla="*/ 1589215 h 1881446"/>
              <a:gd name="connsiteX11" fmla="*/ 10642532 w 12386491"/>
              <a:gd name="connsiteY11" fmla="*/ 1598642 h 1881446"/>
              <a:gd name="connsiteX12" fmla="*/ 10472849 w 12386491"/>
              <a:gd name="connsiteY12" fmla="*/ 1617495 h 1881446"/>
              <a:gd name="connsiteX13" fmla="*/ 10350301 w 12386491"/>
              <a:gd name="connsiteY13" fmla="*/ 1626922 h 1881446"/>
              <a:gd name="connsiteX14" fmla="*/ 10246606 w 12386491"/>
              <a:gd name="connsiteY14" fmla="*/ 1626922 h 1881446"/>
              <a:gd name="connsiteX15" fmla="*/ 10076924 w 12386491"/>
              <a:gd name="connsiteY15" fmla="*/ 1645776 h 1881446"/>
              <a:gd name="connsiteX16" fmla="*/ 9954375 w 12386491"/>
              <a:gd name="connsiteY16" fmla="*/ 1664629 h 1881446"/>
              <a:gd name="connsiteX17" fmla="*/ 9831827 w 12386491"/>
              <a:gd name="connsiteY17" fmla="*/ 1664629 h 1881446"/>
              <a:gd name="connsiteX18" fmla="*/ 9728132 w 12386491"/>
              <a:gd name="connsiteY18" fmla="*/ 1664629 h 1881446"/>
              <a:gd name="connsiteX19" fmla="*/ 9567876 w 12386491"/>
              <a:gd name="connsiteY19" fmla="*/ 1683483 h 1881446"/>
              <a:gd name="connsiteX20" fmla="*/ 9454754 w 12386491"/>
              <a:gd name="connsiteY20" fmla="*/ 1692910 h 1881446"/>
              <a:gd name="connsiteX21" fmla="*/ 9171950 w 12386491"/>
              <a:gd name="connsiteY21" fmla="*/ 1721190 h 1881446"/>
              <a:gd name="connsiteX22" fmla="*/ 8983414 w 12386491"/>
              <a:gd name="connsiteY22" fmla="*/ 1730617 h 1881446"/>
              <a:gd name="connsiteX23" fmla="*/ 8842012 w 12386491"/>
              <a:gd name="connsiteY23" fmla="*/ 1740044 h 1881446"/>
              <a:gd name="connsiteX24" fmla="*/ 8615769 w 12386491"/>
              <a:gd name="connsiteY24" fmla="*/ 1749471 h 1881446"/>
              <a:gd name="connsiteX25" fmla="*/ 8446086 w 12386491"/>
              <a:gd name="connsiteY25" fmla="*/ 1758898 h 1881446"/>
              <a:gd name="connsiteX26" fmla="*/ 8200990 w 12386491"/>
              <a:gd name="connsiteY26" fmla="*/ 1777751 h 1881446"/>
              <a:gd name="connsiteX27" fmla="*/ 7993600 w 12386491"/>
              <a:gd name="connsiteY27" fmla="*/ 1787178 h 1881446"/>
              <a:gd name="connsiteX28" fmla="*/ 7805064 w 12386491"/>
              <a:gd name="connsiteY28" fmla="*/ 1787178 h 1881446"/>
              <a:gd name="connsiteX29" fmla="*/ 7578820 w 12386491"/>
              <a:gd name="connsiteY29" fmla="*/ 1796605 h 1881446"/>
              <a:gd name="connsiteX30" fmla="*/ 7314870 w 12386491"/>
              <a:gd name="connsiteY30" fmla="*/ 1796605 h 1881446"/>
              <a:gd name="connsiteX31" fmla="*/ 6975505 w 12386491"/>
              <a:gd name="connsiteY31" fmla="*/ 1787178 h 1881446"/>
              <a:gd name="connsiteX32" fmla="*/ 6513592 w 12386491"/>
              <a:gd name="connsiteY32" fmla="*/ 1758898 h 1881446"/>
              <a:gd name="connsiteX33" fmla="*/ 6042251 w 12386491"/>
              <a:gd name="connsiteY33" fmla="*/ 1730617 h 1881446"/>
              <a:gd name="connsiteX34" fmla="*/ 5589765 w 12386491"/>
              <a:gd name="connsiteY34" fmla="*/ 1674056 h 1881446"/>
              <a:gd name="connsiteX35" fmla="*/ 5156132 w 12386491"/>
              <a:gd name="connsiteY35" fmla="*/ 1617495 h 1881446"/>
              <a:gd name="connsiteX36" fmla="*/ 4590524 w 12386491"/>
              <a:gd name="connsiteY36" fmla="*/ 1551508 h 1881446"/>
              <a:gd name="connsiteX37" fmla="*/ 3694977 w 12386491"/>
              <a:gd name="connsiteY37" fmla="*/ 1466667 h 1881446"/>
              <a:gd name="connsiteX38" fmla="*/ 3167076 w 12386491"/>
              <a:gd name="connsiteY38" fmla="*/ 1410106 h 1881446"/>
              <a:gd name="connsiteX39" fmla="*/ 2818284 w 12386491"/>
              <a:gd name="connsiteY39" fmla="*/ 1400679 h 1881446"/>
              <a:gd name="connsiteX40" fmla="*/ 2516627 w 12386491"/>
              <a:gd name="connsiteY40" fmla="*/ 1419533 h 1881446"/>
              <a:gd name="connsiteX41" fmla="*/ 2271530 w 12386491"/>
              <a:gd name="connsiteY41" fmla="*/ 1428959 h 1881446"/>
              <a:gd name="connsiteX42" fmla="*/ 1922738 w 12386491"/>
              <a:gd name="connsiteY42" fmla="*/ 1476093 h 1881446"/>
              <a:gd name="connsiteX43" fmla="*/ 1639934 w 12386491"/>
              <a:gd name="connsiteY43" fmla="*/ 1513801 h 1881446"/>
              <a:gd name="connsiteX44" fmla="*/ 1432544 w 12386491"/>
              <a:gd name="connsiteY44" fmla="*/ 1551508 h 1881446"/>
              <a:gd name="connsiteX45" fmla="*/ 1225154 w 12386491"/>
              <a:gd name="connsiteY45" fmla="*/ 1589215 h 1881446"/>
              <a:gd name="connsiteX46" fmla="*/ 970631 w 12386491"/>
              <a:gd name="connsiteY46" fmla="*/ 1655203 h 1881446"/>
              <a:gd name="connsiteX47" fmla="*/ 772668 w 12386491"/>
              <a:gd name="connsiteY47" fmla="*/ 1702337 h 1881446"/>
              <a:gd name="connsiteX48" fmla="*/ 593559 w 12386491"/>
              <a:gd name="connsiteY48" fmla="*/ 1758898 h 1881446"/>
              <a:gd name="connsiteX49" fmla="*/ 329608 w 12386491"/>
              <a:gd name="connsiteY49" fmla="*/ 1843739 h 1881446"/>
              <a:gd name="connsiteX50" fmla="*/ 188206 w 12386491"/>
              <a:gd name="connsiteY50" fmla="*/ 1881446 h 1881446"/>
              <a:gd name="connsiteX51" fmla="*/ 178780 w 12386491"/>
              <a:gd name="connsiteY51" fmla="*/ 876173 h 1881446"/>
              <a:gd name="connsiteX52" fmla="*/ 169352 w 12386491"/>
              <a:gd name="connsiteY52" fmla="*/ 80926 h 1881446"/>
              <a:gd name="connsiteX0" fmla="*/ 140029 w 12357168"/>
              <a:gd name="connsiteY0" fmla="*/ 80926 h 1881446"/>
              <a:gd name="connsiteX1" fmla="*/ 479395 w 12357168"/>
              <a:gd name="connsiteY1" fmla="*/ 93747 h 1881446"/>
              <a:gd name="connsiteX2" fmla="*/ 12347741 w 12357168"/>
              <a:gd name="connsiteY2" fmla="*/ 99780 h 1881446"/>
              <a:gd name="connsiteX3" fmla="*/ 12357168 w 12357168"/>
              <a:gd name="connsiteY3" fmla="*/ 1419533 h 1881446"/>
              <a:gd name="connsiteX4" fmla="*/ 12102644 w 12357168"/>
              <a:gd name="connsiteY4" fmla="*/ 1447813 h 1881446"/>
              <a:gd name="connsiteX5" fmla="*/ 11838693 w 12357168"/>
              <a:gd name="connsiteY5" fmla="*/ 1485520 h 1881446"/>
              <a:gd name="connsiteX6" fmla="*/ 11480475 w 12357168"/>
              <a:gd name="connsiteY6" fmla="*/ 1504374 h 1881446"/>
              <a:gd name="connsiteX7" fmla="*/ 11188244 w 12357168"/>
              <a:gd name="connsiteY7" fmla="*/ 1542081 h 1881446"/>
              <a:gd name="connsiteX8" fmla="*/ 11027988 w 12357168"/>
              <a:gd name="connsiteY8" fmla="*/ 1560935 h 1881446"/>
              <a:gd name="connsiteX9" fmla="*/ 10858306 w 12357168"/>
              <a:gd name="connsiteY9" fmla="*/ 1579788 h 1881446"/>
              <a:gd name="connsiteX10" fmla="*/ 10726330 w 12357168"/>
              <a:gd name="connsiteY10" fmla="*/ 1589215 h 1881446"/>
              <a:gd name="connsiteX11" fmla="*/ 10613209 w 12357168"/>
              <a:gd name="connsiteY11" fmla="*/ 1598642 h 1881446"/>
              <a:gd name="connsiteX12" fmla="*/ 10443526 w 12357168"/>
              <a:gd name="connsiteY12" fmla="*/ 1617495 h 1881446"/>
              <a:gd name="connsiteX13" fmla="*/ 10320978 w 12357168"/>
              <a:gd name="connsiteY13" fmla="*/ 1626922 h 1881446"/>
              <a:gd name="connsiteX14" fmla="*/ 10217283 w 12357168"/>
              <a:gd name="connsiteY14" fmla="*/ 1626922 h 1881446"/>
              <a:gd name="connsiteX15" fmla="*/ 10047601 w 12357168"/>
              <a:gd name="connsiteY15" fmla="*/ 1645776 h 1881446"/>
              <a:gd name="connsiteX16" fmla="*/ 9925052 w 12357168"/>
              <a:gd name="connsiteY16" fmla="*/ 1664629 h 1881446"/>
              <a:gd name="connsiteX17" fmla="*/ 9802504 w 12357168"/>
              <a:gd name="connsiteY17" fmla="*/ 1664629 h 1881446"/>
              <a:gd name="connsiteX18" fmla="*/ 9698809 w 12357168"/>
              <a:gd name="connsiteY18" fmla="*/ 1664629 h 1881446"/>
              <a:gd name="connsiteX19" fmla="*/ 9538553 w 12357168"/>
              <a:gd name="connsiteY19" fmla="*/ 1683483 h 1881446"/>
              <a:gd name="connsiteX20" fmla="*/ 9425431 w 12357168"/>
              <a:gd name="connsiteY20" fmla="*/ 1692910 h 1881446"/>
              <a:gd name="connsiteX21" fmla="*/ 9142627 w 12357168"/>
              <a:gd name="connsiteY21" fmla="*/ 1721190 h 1881446"/>
              <a:gd name="connsiteX22" fmla="*/ 8954091 w 12357168"/>
              <a:gd name="connsiteY22" fmla="*/ 1730617 h 1881446"/>
              <a:gd name="connsiteX23" fmla="*/ 8812689 w 12357168"/>
              <a:gd name="connsiteY23" fmla="*/ 1740044 h 1881446"/>
              <a:gd name="connsiteX24" fmla="*/ 8586446 w 12357168"/>
              <a:gd name="connsiteY24" fmla="*/ 1749471 h 1881446"/>
              <a:gd name="connsiteX25" fmla="*/ 8416763 w 12357168"/>
              <a:gd name="connsiteY25" fmla="*/ 1758898 h 1881446"/>
              <a:gd name="connsiteX26" fmla="*/ 8171667 w 12357168"/>
              <a:gd name="connsiteY26" fmla="*/ 1777751 h 1881446"/>
              <a:gd name="connsiteX27" fmla="*/ 7964277 w 12357168"/>
              <a:gd name="connsiteY27" fmla="*/ 1787178 h 1881446"/>
              <a:gd name="connsiteX28" fmla="*/ 7775741 w 12357168"/>
              <a:gd name="connsiteY28" fmla="*/ 1787178 h 1881446"/>
              <a:gd name="connsiteX29" fmla="*/ 7549497 w 12357168"/>
              <a:gd name="connsiteY29" fmla="*/ 1796605 h 1881446"/>
              <a:gd name="connsiteX30" fmla="*/ 7285547 w 12357168"/>
              <a:gd name="connsiteY30" fmla="*/ 1796605 h 1881446"/>
              <a:gd name="connsiteX31" fmla="*/ 6946182 w 12357168"/>
              <a:gd name="connsiteY31" fmla="*/ 1787178 h 1881446"/>
              <a:gd name="connsiteX32" fmla="*/ 6484269 w 12357168"/>
              <a:gd name="connsiteY32" fmla="*/ 1758898 h 1881446"/>
              <a:gd name="connsiteX33" fmla="*/ 6012928 w 12357168"/>
              <a:gd name="connsiteY33" fmla="*/ 1730617 h 1881446"/>
              <a:gd name="connsiteX34" fmla="*/ 5560442 w 12357168"/>
              <a:gd name="connsiteY34" fmla="*/ 1674056 h 1881446"/>
              <a:gd name="connsiteX35" fmla="*/ 5126809 w 12357168"/>
              <a:gd name="connsiteY35" fmla="*/ 1617495 h 1881446"/>
              <a:gd name="connsiteX36" fmla="*/ 4561201 w 12357168"/>
              <a:gd name="connsiteY36" fmla="*/ 1551508 h 1881446"/>
              <a:gd name="connsiteX37" fmla="*/ 3665654 w 12357168"/>
              <a:gd name="connsiteY37" fmla="*/ 1466667 h 1881446"/>
              <a:gd name="connsiteX38" fmla="*/ 3137753 w 12357168"/>
              <a:gd name="connsiteY38" fmla="*/ 1410106 h 1881446"/>
              <a:gd name="connsiteX39" fmla="*/ 2788961 w 12357168"/>
              <a:gd name="connsiteY39" fmla="*/ 1400679 h 1881446"/>
              <a:gd name="connsiteX40" fmla="*/ 2487304 w 12357168"/>
              <a:gd name="connsiteY40" fmla="*/ 1419533 h 1881446"/>
              <a:gd name="connsiteX41" fmla="*/ 2242207 w 12357168"/>
              <a:gd name="connsiteY41" fmla="*/ 1428959 h 1881446"/>
              <a:gd name="connsiteX42" fmla="*/ 1893415 w 12357168"/>
              <a:gd name="connsiteY42" fmla="*/ 1476093 h 1881446"/>
              <a:gd name="connsiteX43" fmla="*/ 1610611 w 12357168"/>
              <a:gd name="connsiteY43" fmla="*/ 1513801 h 1881446"/>
              <a:gd name="connsiteX44" fmla="*/ 1403221 w 12357168"/>
              <a:gd name="connsiteY44" fmla="*/ 1551508 h 1881446"/>
              <a:gd name="connsiteX45" fmla="*/ 1195831 w 12357168"/>
              <a:gd name="connsiteY45" fmla="*/ 1589215 h 1881446"/>
              <a:gd name="connsiteX46" fmla="*/ 941308 w 12357168"/>
              <a:gd name="connsiteY46" fmla="*/ 1655203 h 1881446"/>
              <a:gd name="connsiteX47" fmla="*/ 743345 w 12357168"/>
              <a:gd name="connsiteY47" fmla="*/ 1702337 h 1881446"/>
              <a:gd name="connsiteX48" fmla="*/ 564236 w 12357168"/>
              <a:gd name="connsiteY48" fmla="*/ 1758898 h 1881446"/>
              <a:gd name="connsiteX49" fmla="*/ 300285 w 12357168"/>
              <a:gd name="connsiteY49" fmla="*/ 1843739 h 1881446"/>
              <a:gd name="connsiteX50" fmla="*/ 158883 w 12357168"/>
              <a:gd name="connsiteY50" fmla="*/ 1881446 h 1881446"/>
              <a:gd name="connsiteX51" fmla="*/ 149457 w 12357168"/>
              <a:gd name="connsiteY51" fmla="*/ 876173 h 1881446"/>
              <a:gd name="connsiteX52" fmla="*/ 140029 w 12357168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6275 w 12223414"/>
              <a:gd name="connsiteY0" fmla="*/ 80926 h 1881446"/>
              <a:gd name="connsiteX1" fmla="*/ 345641 w 12223414"/>
              <a:gd name="connsiteY1" fmla="*/ 93747 h 1881446"/>
              <a:gd name="connsiteX2" fmla="*/ 12213987 w 12223414"/>
              <a:gd name="connsiteY2" fmla="*/ 99780 h 1881446"/>
              <a:gd name="connsiteX3" fmla="*/ 12223414 w 12223414"/>
              <a:gd name="connsiteY3" fmla="*/ 1419533 h 1881446"/>
              <a:gd name="connsiteX4" fmla="*/ 11968890 w 12223414"/>
              <a:gd name="connsiteY4" fmla="*/ 1447813 h 1881446"/>
              <a:gd name="connsiteX5" fmla="*/ 11704939 w 12223414"/>
              <a:gd name="connsiteY5" fmla="*/ 1485520 h 1881446"/>
              <a:gd name="connsiteX6" fmla="*/ 11346721 w 12223414"/>
              <a:gd name="connsiteY6" fmla="*/ 1504374 h 1881446"/>
              <a:gd name="connsiteX7" fmla="*/ 11054490 w 12223414"/>
              <a:gd name="connsiteY7" fmla="*/ 1542081 h 1881446"/>
              <a:gd name="connsiteX8" fmla="*/ 10894234 w 12223414"/>
              <a:gd name="connsiteY8" fmla="*/ 1560935 h 1881446"/>
              <a:gd name="connsiteX9" fmla="*/ 10724552 w 12223414"/>
              <a:gd name="connsiteY9" fmla="*/ 1579788 h 1881446"/>
              <a:gd name="connsiteX10" fmla="*/ 10592576 w 12223414"/>
              <a:gd name="connsiteY10" fmla="*/ 1589215 h 1881446"/>
              <a:gd name="connsiteX11" fmla="*/ 10479455 w 12223414"/>
              <a:gd name="connsiteY11" fmla="*/ 1598642 h 1881446"/>
              <a:gd name="connsiteX12" fmla="*/ 10309772 w 12223414"/>
              <a:gd name="connsiteY12" fmla="*/ 1617495 h 1881446"/>
              <a:gd name="connsiteX13" fmla="*/ 10187224 w 12223414"/>
              <a:gd name="connsiteY13" fmla="*/ 1626922 h 1881446"/>
              <a:gd name="connsiteX14" fmla="*/ 10083529 w 12223414"/>
              <a:gd name="connsiteY14" fmla="*/ 1626922 h 1881446"/>
              <a:gd name="connsiteX15" fmla="*/ 9913847 w 12223414"/>
              <a:gd name="connsiteY15" fmla="*/ 1645776 h 1881446"/>
              <a:gd name="connsiteX16" fmla="*/ 9791298 w 12223414"/>
              <a:gd name="connsiteY16" fmla="*/ 1664629 h 1881446"/>
              <a:gd name="connsiteX17" fmla="*/ 9668750 w 12223414"/>
              <a:gd name="connsiteY17" fmla="*/ 1664629 h 1881446"/>
              <a:gd name="connsiteX18" fmla="*/ 9565055 w 12223414"/>
              <a:gd name="connsiteY18" fmla="*/ 1664629 h 1881446"/>
              <a:gd name="connsiteX19" fmla="*/ 9404799 w 12223414"/>
              <a:gd name="connsiteY19" fmla="*/ 1683483 h 1881446"/>
              <a:gd name="connsiteX20" fmla="*/ 9291677 w 12223414"/>
              <a:gd name="connsiteY20" fmla="*/ 1692910 h 1881446"/>
              <a:gd name="connsiteX21" fmla="*/ 9008873 w 12223414"/>
              <a:gd name="connsiteY21" fmla="*/ 1721190 h 1881446"/>
              <a:gd name="connsiteX22" fmla="*/ 8820337 w 12223414"/>
              <a:gd name="connsiteY22" fmla="*/ 1730617 h 1881446"/>
              <a:gd name="connsiteX23" fmla="*/ 8678935 w 12223414"/>
              <a:gd name="connsiteY23" fmla="*/ 1740044 h 1881446"/>
              <a:gd name="connsiteX24" fmla="*/ 8452692 w 12223414"/>
              <a:gd name="connsiteY24" fmla="*/ 1749471 h 1881446"/>
              <a:gd name="connsiteX25" fmla="*/ 8283009 w 12223414"/>
              <a:gd name="connsiteY25" fmla="*/ 1758898 h 1881446"/>
              <a:gd name="connsiteX26" fmla="*/ 8037913 w 12223414"/>
              <a:gd name="connsiteY26" fmla="*/ 1777751 h 1881446"/>
              <a:gd name="connsiteX27" fmla="*/ 7830523 w 12223414"/>
              <a:gd name="connsiteY27" fmla="*/ 1787178 h 1881446"/>
              <a:gd name="connsiteX28" fmla="*/ 7641987 w 12223414"/>
              <a:gd name="connsiteY28" fmla="*/ 1787178 h 1881446"/>
              <a:gd name="connsiteX29" fmla="*/ 7415743 w 12223414"/>
              <a:gd name="connsiteY29" fmla="*/ 1796605 h 1881446"/>
              <a:gd name="connsiteX30" fmla="*/ 7151793 w 12223414"/>
              <a:gd name="connsiteY30" fmla="*/ 1796605 h 1881446"/>
              <a:gd name="connsiteX31" fmla="*/ 6812428 w 12223414"/>
              <a:gd name="connsiteY31" fmla="*/ 1787178 h 1881446"/>
              <a:gd name="connsiteX32" fmla="*/ 6350515 w 12223414"/>
              <a:gd name="connsiteY32" fmla="*/ 1758898 h 1881446"/>
              <a:gd name="connsiteX33" fmla="*/ 5879174 w 12223414"/>
              <a:gd name="connsiteY33" fmla="*/ 1730617 h 1881446"/>
              <a:gd name="connsiteX34" fmla="*/ 5426688 w 12223414"/>
              <a:gd name="connsiteY34" fmla="*/ 1674056 h 1881446"/>
              <a:gd name="connsiteX35" fmla="*/ 4993055 w 12223414"/>
              <a:gd name="connsiteY35" fmla="*/ 1617495 h 1881446"/>
              <a:gd name="connsiteX36" fmla="*/ 4427447 w 12223414"/>
              <a:gd name="connsiteY36" fmla="*/ 1551508 h 1881446"/>
              <a:gd name="connsiteX37" fmla="*/ 3531900 w 12223414"/>
              <a:gd name="connsiteY37" fmla="*/ 1466667 h 1881446"/>
              <a:gd name="connsiteX38" fmla="*/ 3003999 w 12223414"/>
              <a:gd name="connsiteY38" fmla="*/ 1410106 h 1881446"/>
              <a:gd name="connsiteX39" fmla="*/ 2655207 w 12223414"/>
              <a:gd name="connsiteY39" fmla="*/ 1400679 h 1881446"/>
              <a:gd name="connsiteX40" fmla="*/ 2353550 w 12223414"/>
              <a:gd name="connsiteY40" fmla="*/ 1419533 h 1881446"/>
              <a:gd name="connsiteX41" fmla="*/ 2108453 w 12223414"/>
              <a:gd name="connsiteY41" fmla="*/ 1428959 h 1881446"/>
              <a:gd name="connsiteX42" fmla="*/ 1759661 w 12223414"/>
              <a:gd name="connsiteY42" fmla="*/ 1476093 h 1881446"/>
              <a:gd name="connsiteX43" fmla="*/ 1476857 w 12223414"/>
              <a:gd name="connsiteY43" fmla="*/ 1513801 h 1881446"/>
              <a:gd name="connsiteX44" fmla="*/ 1269467 w 12223414"/>
              <a:gd name="connsiteY44" fmla="*/ 1551508 h 1881446"/>
              <a:gd name="connsiteX45" fmla="*/ 1062077 w 12223414"/>
              <a:gd name="connsiteY45" fmla="*/ 1589215 h 1881446"/>
              <a:gd name="connsiteX46" fmla="*/ 807554 w 12223414"/>
              <a:gd name="connsiteY46" fmla="*/ 1655203 h 1881446"/>
              <a:gd name="connsiteX47" fmla="*/ 609591 w 12223414"/>
              <a:gd name="connsiteY47" fmla="*/ 1702337 h 1881446"/>
              <a:gd name="connsiteX48" fmla="*/ 430482 w 12223414"/>
              <a:gd name="connsiteY48" fmla="*/ 1758898 h 1881446"/>
              <a:gd name="connsiteX49" fmla="*/ 166531 w 12223414"/>
              <a:gd name="connsiteY49" fmla="*/ 1843739 h 1881446"/>
              <a:gd name="connsiteX50" fmla="*/ 25129 w 12223414"/>
              <a:gd name="connsiteY50" fmla="*/ 1881446 h 1881446"/>
              <a:gd name="connsiteX51" fmla="*/ 15703 w 12223414"/>
              <a:gd name="connsiteY51" fmla="*/ 876173 h 1881446"/>
              <a:gd name="connsiteX52" fmla="*/ 6275 w 12223414"/>
              <a:gd name="connsiteY52" fmla="*/ 80926 h 1881446"/>
              <a:gd name="connsiteX0" fmla="*/ 6275 w 12223414"/>
              <a:gd name="connsiteY0" fmla="*/ 80926 h 1890873"/>
              <a:gd name="connsiteX1" fmla="*/ 345641 w 12223414"/>
              <a:gd name="connsiteY1" fmla="*/ 93747 h 1890873"/>
              <a:gd name="connsiteX2" fmla="*/ 12213987 w 12223414"/>
              <a:gd name="connsiteY2" fmla="*/ 99780 h 1890873"/>
              <a:gd name="connsiteX3" fmla="*/ 12223414 w 12223414"/>
              <a:gd name="connsiteY3" fmla="*/ 1419533 h 1890873"/>
              <a:gd name="connsiteX4" fmla="*/ 11968890 w 12223414"/>
              <a:gd name="connsiteY4" fmla="*/ 1447813 h 1890873"/>
              <a:gd name="connsiteX5" fmla="*/ 11704939 w 12223414"/>
              <a:gd name="connsiteY5" fmla="*/ 1485520 h 1890873"/>
              <a:gd name="connsiteX6" fmla="*/ 11346721 w 12223414"/>
              <a:gd name="connsiteY6" fmla="*/ 1504374 h 1890873"/>
              <a:gd name="connsiteX7" fmla="*/ 11054490 w 12223414"/>
              <a:gd name="connsiteY7" fmla="*/ 1542081 h 1890873"/>
              <a:gd name="connsiteX8" fmla="*/ 10894234 w 12223414"/>
              <a:gd name="connsiteY8" fmla="*/ 1560935 h 1890873"/>
              <a:gd name="connsiteX9" fmla="*/ 10724552 w 12223414"/>
              <a:gd name="connsiteY9" fmla="*/ 1579788 h 1890873"/>
              <a:gd name="connsiteX10" fmla="*/ 10592576 w 12223414"/>
              <a:gd name="connsiteY10" fmla="*/ 1589215 h 1890873"/>
              <a:gd name="connsiteX11" fmla="*/ 10479455 w 12223414"/>
              <a:gd name="connsiteY11" fmla="*/ 1598642 h 1890873"/>
              <a:gd name="connsiteX12" fmla="*/ 10309772 w 12223414"/>
              <a:gd name="connsiteY12" fmla="*/ 1617495 h 1890873"/>
              <a:gd name="connsiteX13" fmla="*/ 10187224 w 12223414"/>
              <a:gd name="connsiteY13" fmla="*/ 1626922 h 1890873"/>
              <a:gd name="connsiteX14" fmla="*/ 10083529 w 12223414"/>
              <a:gd name="connsiteY14" fmla="*/ 1626922 h 1890873"/>
              <a:gd name="connsiteX15" fmla="*/ 9913847 w 12223414"/>
              <a:gd name="connsiteY15" fmla="*/ 1645776 h 1890873"/>
              <a:gd name="connsiteX16" fmla="*/ 9791298 w 12223414"/>
              <a:gd name="connsiteY16" fmla="*/ 1664629 h 1890873"/>
              <a:gd name="connsiteX17" fmla="*/ 9668750 w 12223414"/>
              <a:gd name="connsiteY17" fmla="*/ 1664629 h 1890873"/>
              <a:gd name="connsiteX18" fmla="*/ 9565055 w 12223414"/>
              <a:gd name="connsiteY18" fmla="*/ 1664629 h 1890873"/>
              <a:gd name="connsiteX19" fmla="*/ 9404799 w 12223414"/>
              <a:gd name="connsiteY19" fmla="*/ 1683483 h 1890873"/>
              <a:gd name="connsiteX20" fmla="*/ 9291677 w 12223414"/>
              <a:gd name="connsiteY20" fmla="*/ 1692910 h 1890873"/>
              <a:gd name="connsiteX21" fmla="*/ 9008873 w 12223414"/>
              <a:gd name="connsiteY21" fmla="*/ 1721190 h 1890873"/>
              <a:gd name="connsiteX22" fmla="*/ 8820337 w 12223414"/>
              <a:gd name="connsiteY22" fmla="*/ 1730617 h 1890873"/>
              <a:gd name="connsiteX23" fmla="*/ 8678935 w 12223414"/>
              <a:gd name="connsiteY23" fmla="*/ 1740044 h 1890873"/>
              <a:gd name="connsiteX24" fmla="*/ 8452692 w 12223414"/>
              <a:gd name="connsiteY24" fmla="*/ 1749471 h 1890873"/>
              <a:gd name="connsiteX25" fmla="*/ 8283009 w 12223414"/>
              <a:gd name="connsiteY25" fmla="*/ 1758898 h 1890873"/>
              <a:gd name="connsiteX26" fmla="*/ 8037913 w 12223414"/>
              <a:gd name="connsiteY26" fmla="*/ 1777751 h 1890873"/>
              <a:gd name="connsiteX27" fmla="*/ 7830523 w 12223414"/>
              <a:gd name="connsiteY27" fmla="*/ 1787178 h 1890873"/>
              <a:gd name="connsiteX28" fmla="*/ 7641987 w 12223414"/>
              <a:gd name="connsiteY28" fmla="*/ 1787178 h 1890873"/>
              <a:gd name="connsiteX29" fmla="*/ 7415743 w 12223414"/>
              <a:gd name="connsiteY29" fmla="*/ 1796605 h 1890873"/>
              <a:gd name="connsiteX30" fmla="*/ 7151793 w 12223414"/>
              <a:gd name="connsiteY30" fmla="*/ 1796605 h 1890873"/>
              <a:gd name="connsiteX31" fmla="*/ 6812428 w 12223414"/>
              <a:gd name="connsiteY31" fmla="*/ 1787178 h 1890873"/>
              <a:gd name="connsiteX32" fmla="*/ 6350515 w 12223414"/>
              <a:gd name="connsiteY32" fmla="*/ 1758898 h 1890873"/>
              <a:gd name="connsiteX33" fmla="*/ 5879174 w 12223414"/>
              <a:gd name="connsiteY33" fmla="*/ 1730617 h 1890873"/>
              <a:gd name="connsiteX34" fmla="*/ 5426688 w 12223414"/>
              <a:gd name="connsiteY34" fmla="*/ 1674056 h 1890873"/>
              <a:gd name="connsiteX35" fmla="*/ 4993055 w 12223414"/>
              <a:gd name="connsiteY35" fmla="*/ 1617495 h 1890873"/>
              <a:gd name="connsiteX36" fmla="*/ 4427447 w 12223414"/>
              <a:gd name="connsiteY36" fmla="*/ 1551508 h 1890873"/>
              <a:gd name="connsiteX37" fmla="*/ 3531900 w 12223414"/>
              <a:gd name="connsiteY37" fmla="*/ 1466667 h 1890873"/>
              <a:gd name="connsiteX38" fmla="*/ 3003999 w 12223414"/>
              <a:gd name="connsiteY38" fmla="*/ 1410106 h 1890873"/>
              <a:gd name="connsiteX39" fmla="*/ 2655207 w 12223414"/>
              <a:gd name="connsiteY39" fmla="*/ 1400679 h 1890873"/>
              <a:gd name="connsiteX40" fmla="*/ 2353550 w 12223414"/>
              <a:gd name="connsiteY40" fmla="*/ 1419533 h 1890873"/>
              <a:gd name="connsiteX41" fmla="*/ 2108453 w 12223414"/>
              <a:gd name="connsiteY41" fmla="*/ 1428959 h 1890873"/>
              <a:gd name="connsiteX42" fmla="*/ 1759661 w 12223414"/>
              <a:gd name="connsiteY42" fmla="*/ 1476093 h 1890873"/>
              <a:gd name="connsiteX43" fmla="*/ 1476857 w 12223414"/>
              <a:gd name="connsiteY43" fmla="*/ 1513801 h 1890873"/>
              <a:gd name="connsiteX44" fmla="*/ 1269467 w 12223414"/>
              <a:gd name="connsiteY44" fmla="*/ 1551508 h 1890873"/>
              <a:gd name="connsiteX45" fmla="*/ 1062077 w 12223414"/>
              <a:gd name="connsiteY45" fmla="*/ 1589215 h 1890873"/>
              <a:gd name="connsiteX46" fmla="*/ 807554 w 12223414"/>
              <a:gd name="connsiteY46" fmla="*/ 1655203 h 1890873"/>
              <a:gd name="connsiteX47" fmla="*/ 609591 w 12223414"/>
              <a:gd name="connsiteY47" fmla="*/ 1702337 h 1890873"/>
              <a:gd name="connsiteX48" fmla="*/ 430482 w 12223414"/>
              <a:gd name="connsiteY48" fmla="*/ 1758898 h 1890873"/>
              <a:gd name="connsiteX49" fmla="*/ 166531 w 12223414"/>
              <a:gd name="connsiteY49" fmla="*/ 1843739 h 1890873"/>
              <a:gd name="connsiteX50" fmla="*/ 34556 w 12223414"/>
              <a:gd name="connsiteY50" fmla="*/ 1890873 h 1890873"/>
              <a:gd name="connsiteX51" fmla="*/ 15703 w 12223414"/>
              <a:gd name="connsiteY51" fmla="*/ 876173 h 1890873"/>
              <a:gd name="connsiteX52" fmla="*/ 6275 w 12223414"/>
              <a:gd name="connsiteY52" fmla="*/ 80926 h 1890873"/>
              <a:gd name="connsiteX0" fmla="*/ 6275 w 12223414"/>
              <a:gd name="connsiteY0" fmla="*/ 87387 h 1897334"/>
              <a:gd name="connsiteX1" fmla="*/ 345641 w 12223414"/>
              <a:gd name="connsiteY1" fmla="*/ 100208 h 1897334"/>
              <a:gd name="connsiteX2" fmla="*/ 2466672 w 12223414"/>
              <a:gd name="connsiteY2" fmla="*/ 81354 h 1897334"/>
              <a:gd name="connsiteX3" fmla="*/ 12213987 w 12223414"/>
              <a:gd name="connsiteY3" fmla="*/ 106241 h 1897334"/>
              <a:gd name="connsiteX4" fmla="*/ 12223414 w 12223414"/>
              <a:gd name="connsiteY4" fmla="*/ 1425994 h 1897334"/>
              <a:gd name="connsiteX5" fmla="*/ 11968890 w 12223414"/>
              <a:gd name="connsiteY5" fmla="*/ 1454274 h 1897334"/>
              <a:gd name="connsiteX6" fmla="*/ 11704939 w 12223414"/>
              <a:gd name="connsiteY6" fmla="*/ 1491981 h 1897334"/>
              <a:gd name="connsiteX7" fmla="*/ 11346721 w 12223414"/>
              <a:gd name="connsiteY7" fmla="*/ 1510835 h 1897334"/>
              <a:gd name="connsiteX8" fmla="*/ 11054490 w 12223414"/>
              <a:gd name="connsiteY8" fmla="*/ 1548542 h 1897334"/>
              <a:gd name="connsiteX9" fmla="*/ 10894234 w 12223414"/>
              <a:gd name="connsiteY9" fmla="*/ 1567396 h 1897334"/>
              <a:gd name="connsiteX10" fmla="*/ 10724552 w 12223414"/>
              <a:gd name="connsiteY10" fmla="*/ 1586249 h 1897334"/>
              <a:gd name="connsiteX11" fmla="*/ 10592576 w 12223414"/>
              <a:gd name="connsiteY11" fmla="*/ 1595676 h 1897334"/>
              <a:gd name="connsiteX12" fmla="*/ 10479455 w 12223414"/>
              <a:gd name="connsiteY12" fmla="*/ 1605103 h 1897334"/>
              <a:gd name="connsiteX13" fmla="*/ 10309772 w 12223414"/>
              <a:gd name="connsiteY13" fmla="*/ 1623956 h 1897334"/>
              <a:gd name="connsiteX14" fmla="*/ 10187224 w 12223414"/>
              <a:gd name="connsiteY14" fmla="*/ 1633383 h 1897334"/>
              <a:gd name="connsiteX15" fmla="*/ 10083529 w 12223414"/>
              <a:gd name="connsiteY15" fmla="*/ 1633383 h 1897334"/>
              <a:gd name="connsiteX16" fmla="*/ 9913847 w 12223414"/>
              <a:gd name="connsiteY16" fmla="*/ 1652237 h 1897334"/>
              <a:gd name="connsiteX17" fmla="*/ 9791298 w 12223414"/>
              <a:gd name="connsiteY17" fmla="*/ 1671090 h 1897334"/>
              <a:gd name="connsiteX18" fmla="*/ 9668750 w 12223414"/>
              <a:gd name="connsiteY18" fmla="*/ 1671090 h 1897334"/>
              <a:gd name="connsiteX19" fmla="*/ 9565055 w 12223414"/>
              <a:gd name="connsiteY19" fmla="*/ 1671090 h 1897334"/>
              <a:gd name="connsiteX20" fmla="*/ 9404799 w 12223414"/>
              <a:gd name="connsiteY20" fmla="*/ 1689944 h 1897334"/>
              <a:gd name="connsiteX21" fmla="*/ 9291677 w 12223414"/>
              <a:gd name="connsiteY21" fmla="*/ 1699371 h 1897334"/>
              <a:gd name="connsiteX22" fmla="*/ 9008873 w 12223414"/>
              <a:gd name="connsiteY22" fmla="*/ 1727651 h 1897334"/>
              <a:gd name="connsiteX23" fmla="*/ 8820337 w 12223414"/>
              <a:gd name="connsiteY23" fmla="*/ 1737078 h 1897334"/>
              <a:gd name="connsiteX24" fmla="*/ 8678935 w 12223414"/>
              <a:gd name="connsiteY24" fmla="*/ 1746505 h 1897334"/>
              <a:gd name="connsiteX25" fmla="*/ 8452692 w 12223414"/>
              <a:gd name="connsiteY25" fmla="*/ 1755932 h 1897334"/>
              <a:gd name="connsiteX26" fmla="*/ 8283009 w 12223414"/>
              <a:gd name="connsiteY26" fmla="*/ 1765359 h 1897334"/>
              <a:gd name="connsiteX27" fmla="*/ 8037913 w 12223414"/>
              <a:gd name="connsiteY27" fmla="*/ 1784212 h 1897334"/>
              <a:gd name="connsiteX28" fmla="*/ 7830523 w 12223414"/>
              <a:gd name="connsiteY28" fmla="*/ 1793639 h 1897334"/>
              <a:gd name="connsiteX29" fmla="*/ 7641987 w 12223414"/>
              <a:gd name="connsiteY29" fmla="*/ 1793639 h 1897334"/>
              <a:gd name="connsiteX30" fmla="*/ 7415743 w 12223414"/>
              <a:gd name="connsiteY30" fmla="*/ 1803066 h 1897334"/>
              <a:gd name="connsiteX31" fmla="*/ 7151793 w 12223414"/>
              <a:gd name="connsiteY31" fmla="*/ 1803066 h 1897334"/>
              <a:gd name="connsiteX32" fmla="*/ 6812428 w 12223414"/>
              <a:gd name="connsiteY32" fmla="*/ 1793639 h 1897334"/>
              <a:gd name="connsiteX33" fmla="*/ 6350515 w 12223414"/>
              <a:gd name="connsiteY33" fmla="*/ 1765359 h 1897334"/>
              <a:gd name="connsiteX34" fmla="*/ 5879174 w 12223414"/>
              <a:gd name="connsiteY34" fmla="*/ 1737078 h 1897334"/>
              <a:gd name="connsiteX35" fmla="*/ 5426688 w 12223414"/>
              <a:gd name="connsiteY35" fmla="*/ 1680517 h 1897334"/>
              <a:gd name="connsiteX36" fmla="*/ 4993055 w 12223414"/>
              <a:gd name="connsiteY36" fmla="*/ 1623956 h 1897334"/>
              <a:gd name="connsiteX37" fmla="*/ 4427447 w 12223414"/>
              <a:gd name="connsiteY37" fmla="*/ 1557969 h 1897334"/>
              <a:gd name="connsiteX38" fmla="*/ 3531900 w 12223414"/>
              <a:gd name="connsiteY38" fmla="*/ 1473128 h 1897334"/>
              <a:gd name="connsiteX39" fmla="*/ 3003999 w 12223414"/>
              <a:gd name="connsiteY39" fmla="*/ 1416567 h 1897334"/>
              <a:gd name="connsiteX40" fmla="*/ 2655207 w 12223414"/>
              <a:gd name="connsiteY40" fmla="*/ 1407140 h 1897334"/>
              <a:gd name="connsiteX41" fmla="*/ 2353550 w 12223414"/>
              <a:gd name="connsiteY41" fmla="*/ 1425994 h 1897334"/>
              <a:gd name="connsiteX42" fmla="*/ 2108453 w 12223414"/>
              <a:gd name="connsiteY42" fmla="*/ 1435420 h 1897334"/>
              <a:gd name="connsiteX43" fmla="*/ 1759661 w 12223414"/>
              <a:gd name="connsiteY43" fmla="*/ 1482554 h 1897334"/>
              <a:gd name="connsiteX44" fmla="*/ 1476857 w 12223414"/>
              <a:gd name="connsiteY44" fmla="*/ 1520262 h 1897334"/>
              <a:gd name="connsiteX45" fmla="*/ 1269467 w 12223414"/>
              <a:gd name="connsiteY45" fmla="*/ 1557969 h 1897334"/>
              <a:gd name="connsiteX46" fmla="*/ 1062077 w 12223414"/>
              <a:gd name="connsiteY46" fmla="*/ 1595676 h 1897334"/>
              <a:gd name="connsiteX47" fmla="*/ 807554 w 12223414"/>
              <a:gd name="connsiteY47" fmla="*/ 1661664 h 1897334"/>
              <a:gd name="connsiteX48" fmla="*/ 609591 w 12223414"/>
              <a:gd name="connsiteY48" fmla="*/ 1708798 h 1897334"/>
              <a:gd name="connsiteX49" fmla="*/ 430482 w 12223414"/>
              <a:gd name="connsiteY49" fmla="*/ 1765359 h 1897334"/>
              <a:gd name="connsiteX50" fmla="*/ 166531 w 12223414"/>
              <a:gd name="connsiteY50" fmla="*/ 1850200 h 1897334"/>
              <a:gd name="connsiteX51" fmla="*/ 34556 w 12223414"/>
              <a:gd name="connsiteY51" fmla="*/ 1897334 h 1897334"/>
              <a:gd name="connsiteX52" fmla="*/ 15703 w 12223414"/>
              <a:gd name="connsiteY52" fmla="*/ 882634 h 1897334"/>
              <a:gd name="connsiteX53" fmla="*/ 6275 w 12223414"/>
              <a:gd name="connsiteY53" fmla="*/ 87387 h 1897334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25446"/>
              <a:gd name="connsiteX1" fmla="*/ 345641 w 12223414"/>
              <a:gd name="connsiteY1" fmla="*/ 18893 h 1825446"/>
              <a:gd name="connsiteX2" fmla="*/ 2466672 w 12223414"/>
              <a:gd name="connsiteY2" fmla="*/ 39 h 1825446"/>
              <a:gd name="connsiteX3" fmla="*/ 12213987 w 12223414"/>
              <a:gd name="connsiteY3" fmla="*/ 24926 h 1825446"/>
              <a:gd name="connsiteX4" fmla="*/ 12223414 w 12223414"/>
              <a:gd name="connsiteY4" fmla="*/ 1344679 h 1825446"/>
              <a:gd name="connsiteX5" fmla="*/ 11968890 w 12223414"/>
              <a:gd name="connsiteY5" fmla="*/ 1372959 h 1825446"/>
              <a:gd name="connsiteX6" fmla="*/ 11704939 w 12223414"/>
              <a:gd name="connsiteY6" fmla="*/ 1410666 h 1825446"/>
              <a:gd name="connsiteX7" fmla="*/ 11346721 w 12223414"/>
              <a:gd name="connsiteY7" fmla="*/ 1429520 h 1825446"/>
              <a:gd name="connsiteX8" fmla="*/ 11054490 w 12223414"/>
              <a:gd name="connsiteY8" fmla="*/ 1467227 h 1825446"/>
              <a:gd name="connsiteX9" fmla="*/ 10894234 w 12223414"/>
              <a:gd name="connsiteY9" fmla="*/ 1486081 h 1825446"/>
              <a:gd name="connsiteX10" fmla="*/ 10724552 w 12223414"/>
              <a:gd name="connsiteY10" fmla="*/ 1504934 h 1825446"/>
              <a:gd name="connsiteX11" fmla="*/ 10592576 w 12223414"/>
              <a:gd name="connsiteY11" fmla="*/ 1514361 h 1825446"/>
              <a:gd name="connsiteX12" fmla="*/ 10479455 w 12223414"/>
              <a:gd name="connsiteY12" fmla="*/ 1523788 h 1825446"/>
              <a:gd name="connsiteX13" fmla="*/ 10309772 w 12223414"/>
              <a:gd name="connsiteY13" fmla="*/ 1542641 h 1825446"/>
              <a:gd name="connsiteX14" fmla="*/ 10187224 w 12223414"/>
              <a:gd name="connsiteY14" fmla="*/ 1552068 h 1825446"/>
              <a:gd name="connsiteX15" fmla="*/ 10083529 w 12223414"/>
              <a:gd name="connsiteY15" fmla="*/ 1552068 h 1825446"/>
              <a:gd name="connsiteX16" fmla="*/ 9913847 w 12223414"/>
              <a:gd name="connsiteY16" fmla="*/ 1570922 h 1825446"/>
              <a:gd name="connsiteX17" fmla="*/ 9791298 w 12223414"/>
              <a:gd name="connsiteY17" fmla="*/ 1589775 h 1825446"/>
              <a:gd name="connsiteX18" fmla="*/ 9668750 w 12223414"/>
              <a:gd name="connsiteY18" fmla="*/ 1589775 h 1825446"/>
              <a:gd name="connsiteX19" fmla="*/ 9565055 w 12223414"/>
              <a:gd name="connsiteY19" fmla="*/ 1589775 h 1825446"/>
              <a:gd name="connsiteX20" fmla="*/ 9404799 w 12223414"/>
              <a:gd name="connsiteY20" fmla="*/ 1608629 h 1825446"/>
              <a:gd name="connsiteX21" fmla="*/ 9291677 w 12223414"/>
              <a:gd name="connsiteY21" fmla="*/ 1618056 h 1825446"/>
              <a:gd name="connsiteX22" fmla="*/ 9008873 w 12223414"/>
              <a:gd name="connsiteY22" fmla="*/ 1646336 h 1825446"/>
              <a:gd name="connsiteX23" fmla="*/ 8820337 w 12223414"/>
              <a:gd name="connsiteY23" fmla="*/ 1655763 h 1825446"/>
              <a:gd name="connsiteX24" fmla="*/ 8678935 w 12223414"/>
              <a:gd name="connsiteY24" fmla="*/ 1665190 h 1825446"/>
              <a:gd name="connsiteX25" fmla="*/ 8452692 w 12223414"/>
              <a:gd name="connsiteY25" fmla="*/ 1674617 h 1825446"/>
              <a:gd name="connsiteX26" fmla="*/ 8283009 w 12223414"/>
              <a:gd name="connsiteY26" fmla="*/ 1684044 h 1825446"/>
              <a:gd name="connsiteX27" fmla="*/ 8037913 w 12223414"/>
              <a:gd name="connsiteY27" fmla="*/ 1702897 h 1825446"/>
              <a:gd name="connsiteX28" fmla="*/ 7830523 w 12223414"/>
              <a:gd name="connsiteY28" fmla="*/ 1712324 h 1825446"/>
              <a:gd name="connsiteX29" fmla="*/ 7641987 w 12223414"/>
              <a:gd name="connsiteY29" fmla="*/ 1712324 h 1825446"/>
              <a:gd name="connsiteX30" fmla="*/ 7415743 w 12223414"/>
              <a:gd name="connsiteY30" fmla="*/ 1721751 h 1825446"/>
              <a:gd name="connsiteX31" fmla="*/ 7151793 w 12223414"/>
              <a:gd name="connsiteY31" fmla="*/ 1721751 h 1825446"/>
              <a:gd name="connsiteX32" fmla="*/ 6812428 w 12223414"/>
              <a:gd name="connsiteY32" fmla="*/ 1712324 h 1825446"/>
              <a:gd name="connsiteX33" fmla="*/ 6350515 w 12223414"/>
              <a:gd name="connsiteY33" fmla="*/ 1684044 h 1825446"/>
              <a:gd name="connsiteX34" fmla="*/ 5879174 w 12223414"/>
              <a:gd name="connsiteY34" fmla="*/ 1655763 h 1825446"/>
              <a:gd name="connsiteX35" fmla="*/ 5426688 w 12223414"/>
              <a:gd name="connsiteY35" fmla="*/ 1599202 h 1825446"/>
              <a:gd name="connsiteX36" fmla="*/ 4993055 w 12223414"/>
              <a:gd name="connsiteY36" fmla="*/ 1542641 h 1825446"/>
              <a:gd name="connsiteX37" fmla="*/ 4427447 w 12223414"/>
              <a:gd name="connsiteY37" fmla="*/ 1476654 h 1825446"/>
              <a:gd name="connsiteX38" fmla="*/ 3531900 w 12223414"/>
              <a:gd name="connsiteY38" fmla="*/ 1391813 h 1825446"/>
              <a:gd name="connsiteX39" fmla="*/ 3003999 w 12223414"/>
              <a:gd name="connsiteY39" fmla="*/ 1335252 h 1825446"/>
              <a:gd name="connsiteX40" fmla="*/ 2655207 w 12223414"/>
              <a:gd name="connsiteY40" fmla="*/ 1325825 h 1825446"/>
              <a:gd name="connsiteX41" fmla="*/ 2353550 w 12223414"/>
              <a:gd name="connsiteY41" fmla="*/ 1344679 h 1825446"/>
              <a:gd name="connsiteX42" fmla="*/ 2108453 w 12223414"/>
              <a:gd name="connsiteY42" fmla="*/ 1354105 h 1825446"/>
              <a:gd name="connsiteX43" fmla="*/ 1759661 w 12223414"/>
              <a:gd name="connsiteY43" fmla="*/ 1401239 h 1825446"/>
              <a:gd name="connsiteX44" fmla="*/ 1476857 w 12223414"/>
              <a:gd name="connsiteY44" fmla="*/ 1438947 h 1825446"/>
              <a:gd name="connsiteX45" fmla="*/ 1269467 w 12223414"/>
              <a:gd name="connsiteY45" fmla="*/ 1476654 h 1825446"/>
              <a:gd name="connsiteX46" fmla="*/ 1062077 w 12223414"/>
              <a:gd name="connsiteY46" fmla="*/ 1514361 h 1825446"/>
              <a:gd name="connsiteX47" fmla="*/ 807554 w 12223414"/>
              <a:gd name="connsiteY47" fmla="*/ 1580349 h 1825446"/>
              <a:gd name="connsiteX48" fmla="*/ 609591 w 12223414"/>
              <a:gd name="connsiteY48" fmla="*/ 1627483 h 1825446"/>
              <a:gd name="connsiteX49" fmla="*/ 430482 w 12223414"/>
              <a:gd name="connsiteY49" fmla="*/ 1684044 h 1825446"/>
              <a:gd name="connsiteX50" fmla="*/ 166531 w 12223414"/>
              <a:gd name="connsiteY50" fmla="*/ 1768885 h 1825446"/>
              <a:gd name="connsiteX51" fmla="*/ 25129 w 12223414"/>
              <a:gd name="connsiteY51" fmla="*/ 1825446 h 1825446"/>
              <a:gd name="connsiteX52" fmla="*/ 15703 w 12223414"/>
              <a:gd name="connsiteY52" fmla="*/ 801319 h 1825446"/>
              <a:gd name="connsiteX53" fmla="*/ 6275 w 12223414"/>
              <a:gd name="connsiteY53" fmla="*/ 6072 h 1825446"/>
              <a:gd name="connsiteX0" fmla="*/ 22818 w 12239957"/>
              <a:gd name="connsiteY0" fmla="*/ 55237 h 1874611"/>
              <a:gd name="connsiteX1" fmla="*/ 362184 w 12239957"/>
              <a:gd name="connsiteY1" fmla="*/ 68058 h 1874611"/>
              <a:gd name="connsiteX2" fmla="*/ 2483215 w 12239957"/>
              <a:gd name="connsiteY2" fmla="*/ 49204 h 1874611"/>
              <a:gd name="connsiteX3" fmla="*/ 12230530 w 12239957"/>
              <a:gd name="connsiteY3" fmla="*/ 74091 h 1874611"/>
              <a:gd name="connsiteX4" fmla="*/ 12239957 w 12239957"/>
              <a:gd name="connsiteY4" fmla="*/ 1393844 h 1874611"/>
              <a:gd name="connsiteX5" fmla="*/ 11985433 w 12239957"/>
              <a:gd name="connsiteY5" fmla="*/ 1422124 h 1874611"/>
              <a:gd name="connsiteX6" fmla="*/ 11721482 w 12239957"/>
              <a:gd name="connsiteY6" fmla="*/ 1459831 h 1874611"/>
              <a:gd name="connsiteX7" fmla="*/ 11363264 w 12239957"/>
              <a:gd name="connsiteY7" fmla="*/ 1478685 h 1874611"/>
              <a:gd name="connsiteX8" fmla="*/ 11071033 w 12239957"/>
              <a:gd name="connsiteY8" fmla="*/ 1516392 h 1874611"/>
              <a:gd name="connsiteX9" fmla="*/ 10910777 w 12239957"/>
              <a:gd name="connsiteY9" fmla="*/ 1535246 h 1874611"/>
              <a:gd name="connsiteX10" fmla="*/ 10741095 w 12239957"/>
              <a:gd name="connsiteY10" fmla="*/ 1554099 h 1874611"/>
              <a:gd name="connsiteX11" fmla="*/ 10609119 w 12239957"/>
              <a:gd name="connsiteY11" fmla="*/ 1563526 h 1874611"/>
              <a:gd name="connsiteX12" fmla="*/ 10495998 w 12239957"/>
              <a:gd name="connsiteY12" fmla="*/ 1572953 h 1874611"/>
              <a:gd name="connsiteX13" fmla="*/ 10326315 w 12239957"/>
              <a:gd name="connsiteY13" fmla="*/ 1591806 h 1874611"/>
              <a:gd name="connsiteX14" fmla="*/ 10203767 w 12239957"/>
              <a:gd name="connsiteY14" fmla="*/ 1601233 h 1874611"/>
              <a:gd name="connsiteX15" fmla="*/ 10100072 w 12239957"/>
              <a:gd name="connsiteY15" fmla="*/ 1601233 h 1874611"/>
              <a:gd name="connsiteX16" fmla="*/ 9930390 w 12239957"/>
              <a:gd name="connsiteY16" fmla="*/ 1620087 h 1874611"/>
              <a:gd name="connsiteX17" fmla="*/ 9807841 w 12239957"/>
              <a:gd name="connsiteY17" fmla="*/ 1638940 h 1874611"/>
              <a:gd name="connsiteX18" fmla="*/ 9685293 w 12239957"/>
              <a:gd name="connsiteY18" fmla="*/ 1638940 h 1874611"/>
              <a:gd name="connsiteX19" fmla="*/ 9581598 w 12239957"/>
              <a:gd name="connsiteY19" fmla="*/ 1638940 h 1874611"/>
              <a:gd name="connsiteX20" fmla="*/ 9421342 w 12239957"/>
              <a:gd name="connsiteY20" fmla="*/ 1657794 h 1874611"/>
              <a:gd name="connsiteX21" fmla="*/ 9308220 w 12239957"/>
              <a:gd name="connsiteY21" fmla="*/ 1667221 h 1874611"/>
              <a:gd name="connsiteX22" fmla="*/ 9025416 w 12239957"/>
              <a:gd name="connsiteY22" fmla="*/ 1695501 h 1874611"/>
              <a:gd name="connsiteX23" fmla="*/ 8836880 w 12239957"/>
              <a:gd name="connsiteY23" fmla="*/ 1704928 h 1874611"/>
              <a:gd name="connsiteX24" fmla="*/ 8695478 w 12239957"/>
              <a:gd name="connsiteY24" fmla="*/ 1714355 h 1874611"/>
              <a:gd name="connsiteX25" fmla="*/ 8469235 w 12239957"/>
              <a:gd name="connsiteY25" fmla="*/ 1723782 h 1874611"/>
              <a:gd name="connsiteX26" fmla="*/ 8299552 w 12239957"/>
              <a:gd name="connsiteY26" fmla="*/ 1733209 h 1874611"/>
              <a:gd name="connsiteX27" fmla="*/ 8054456 w 12239957"/>
              <a:gd name="connsiteY27" fmla="*/ 1752062 h 1874611"/>
              <a:gd name="connsiteX28" fmla="*/ 7847066 w 12239957"/>
              <a:gd name="connsiteY28" fmla="*/ 1761489 h 1874611"/>
              <a:gd name="connsiteX29" fmla="*/ 7658530 w 12239957"/>
              <a:gd name="connsiteY29" fmla="*/ 1761489 h 1874611"/>
              <a:gd name="connsiteX30" fmla="*/ 7432286 w 12239957"/>
              <a:gd name="connsiteY30" fmla="*/ 1770916 h 1874611"/>
              <a:gd name="connsiteX31" fmla="*/ 7168336 w 12239957"/>
              <a:gd name="connsiteY31" fmla="*/ 1770916 h 1874611"/>
              <a:gd name="connsiteX32" fmla="*/ 6828971 w 12239957"/>
              <a:gd name="connsiteY32" fmla="*/ 1761489 h 1874611"/>
              <a:gd name="connsiteX33" fmla="*/ 6367058 w 12239957"/>
              <a:gd name="connsiteY33" fmla="*/ 1733209 h 1874611"/>
              <a:gd name="connsiteX34" fmla="*/ 5895717 w 12239957"/>
              <a:gd name="connsiteY34" fmla="*/ 1704928 h 1874611"/>
              <a:gd name="connsiteX35" fmla="*/ 5443231 w 12239957"/>
              <a:gd name="connsiteY35" fmla="*/ 1648367 h 1874611"/>
              <a:gd name="connsiteX36" fmla="*/ 5009598 w 12239957"/>
              <a:gd name="connsiteY36" fmla="*/ 1591806 h 1874611"/>
              <a:gd name="connsiteX37" fmla="*/ 4443990 w 12239957"/>
              <a:gd name="connsiteY37" fmla="*/ 1525819 h 1874611"/>
              <a:gd name="connsiteX38" fmla="*/ 3548443 w 12239957"/>
              <a:gd name="connsiteY38" fmla="*/ 1440978 h 1874611"/>
              <a:gd name="connsiteX39" fmla="*/ 3020542 w 12239957"/>
              <a:gd name="connsiteY39" fmla="*/ 1384417 h 1874611"/>
              <a:gd name="connsiteX40" fmla="*/ 2671750 w 12239957"/>
              <a:gd name="connsiteY40" fmla="*/ 1374990 h 1874611"/>
              <a:gd name="connsiteX41" fmla="*/ 2370093 w 12239957"/>
              <a:gd name="connsiteY41" fmla="*/ 1393844 h 1874611"/>
              <a:gd name="connsiteX42" fmla="*/ 2124996 w 12239957"/>
              <a:gd name="connsiteY42" fmla="*/ 1403270 h 1874611"/>
              <a:gd name="connsiteX43" fmla="*/ 1776204 w 12239957"/>
              <a:gd name="connsiteY43" fmla="*/ 1450404 h 1874611"/>
              <a:gd name="connsiteX44" fmla="*/ 1493400 w 12239957"/>
              <a:gd name="connsiteY44" fmla="*/ 1488112 h 1874611"/>
              <a:gd name="connsiteX45" fmla="*/ 1286010 w 12239957"/>
              <a:gd name="connsiteY45" fmla="*/ 1525819 h 1874611"/>
              <a:gd name="connsiteX46" fmla="*/ 1078620 w 12239957"/>
              <a:gd name="connsiteY46" fmla="*/ 1563526 h 1874611"/>
              <a:gd name="connsiteX47" fmla="*/ 824097 w 12239957"/>
              <a:gd name="connsiteY47" fmla="*/ 1629514 h 1874611"/>
              <a:gd name="connsiteX48" fmla="*/ 626134 w 12239957"/>
              <a:gd name="connsiteY48" fmla="*/ 1676648 h 1874611"/>
              <a:gd name="connsiteX49" fmla="*/ 447025 w 12239957"/>
              <a:gd name="connsiteY49" fmla="*/ 1733209 h 1874611"/>
              <a:gd name="connsiteX50" fmla="*/ 183074 w 12239957"/>
              <a:gd name="connsiteY50" fmla="*/ 1818050 h 1874611"/>
              <a:gd name="connsiteX51" fmla="*/ 41672 w 12239957"/>
              <a:gd name="connsiteY51" fmla="*/ 1874611 h 1874611"/>
              <a:gd name="connsiteX52" fmla="*/ 32246 w 12239957"/>
              <a:gd name="connsiteY52" fmla="*/ 897618 h 1874611"/>
              <a:gd name="connsiteX53" fmla="*/ 22818 w 12239957"/>
              <a:gd name="connsiteY53" fmla="*/ 55237 h 1874611"/>
              <a:gd name="connsiteX0" fmla="*/ 21081 w 12238220"/>
              <a:gd name="connsiteY0" fmla="*/ 55237 h 1874611"/>
              <a:gd name="connsiteX1" fmla="*/ 360447 w 12238220"/>
              <a:gd name="connsiteY1" fmla="*/ 68058 h 1874611"/>
              <a:gd name="connsiteX2" fmla="*/ 2481478 w 12238220"/>
              <a:gd name="connsiteY2" fmla="*/ 49204 h 1874611"/>
              <a:gd name="connsiteX3" fmla="*/ 12228793 w 12238220"/>
              <a:gd name="connsiteY3" fmla="*/ 74091 h 1874611"/>
              <a:gd name="connsiteX4" fmla="*/ 12238220 w 12238220"/>
              <a:gd name="connsiteY4" fmla="*/ 1393844 h 1874611"/>
              <a:gd name="connsiteX5" fmla="*/ 11983696 w 12238220"/>
              <a:gd name="connsiteY5" fmla="*/ 1422124 h 1874611"/>
              <a:gd name="connsiteX6" fmla="*/ 11719745 w 12238220"/>
              <a:gd name="connsiteY6" fmla="*/ 1459831 h 1874611"/>
              <a:gd name="connsiteX7" fmla="*/ 11361527 w 12238220"/>
              <a:gd name="connsiteY7" fmla="*/ 1478685 h 1874611"/>
              <a:gd name="connsiteX8" fmla="*/ 11069296 w 12238220"/>
              <a:gd name="connsiteY8" fmla="*/ 1516392 h 1874611"/>
              <a:gd name="connsiteX9" fmla="*/ 10909040 w 12238220"/>
              <a:gd name="connsiteY9" fmla="*/ 1535246 h 1874611"/>
              <a:gd name="connsiteX10" fmla="*/ 10739358 w 12238220"/>
              <a:gd name="connsiteY10" fmla="*/ 1554099 h 1874611"/>
              <a:gd name="connsiteX11" fmla="*/ 10607382 w 12238220"/>
              <a:gd name="connsiteY11" fmla="*/ 1563526 h 1874611"/>
              <a:gd name="connsiteX12" fmla="*/ 10494261 w 12238220"/>
              <a:gd name="connsiteY12" fmla="*/ 1572953 h 1874611"/>
              <a:gd name="connsiteX13" fmla="*/ 10324578 w 12238220"/>
              <a:gd name="connsiteY13" fmla="*/ 1591806 h 1874611"/>
              <a:gd name="connsiteX14" fmla="*/ 10202030 w 12238220"/>
              <a:gd name="connsiteY14" fmla="*/ 1601233 h 1874611"/>
              <a:gd name="connsiteX15" fmla="*/ 10098335 w 12238220"/>
              <a:gd name="connsiteY15" fmla="*/ 1601233 h 1874611"/>
              <a:gd name="connsiteX16" fmla="*/ 9928653 w 12238220"/>
              <a:gd name="connsiteY16" fmla="*/ 1620087 h 1874611"/>
              <a:gd name="connsiteX17" fmla="*/ 9806104 w 12238220"/>
              <a:gd name="connsiteY17" fmla="*/ 1638940 h 1874611"/>
              <a:gd name="connsiteX18" fmla="*/ 9683556 w 12238220"/>
              <a:gd name="connsiteY18" fmla="*/ 1638940 h 1874611"/>
              <a:gd name="connsiteX19" fmla="*/ 9579861 w 12238220"/>
              <a:gd name="connsiteY19" fmla="*/ 1638940 h 1874611"/>
              <a:gd name="connsiteX20" fmla="*/ 9419605 w 12238220"/>
              <a:gd name="connsiteY20" fmla="*/ 1657794 h 1874611"/>
              <a:gd name="connsiteX21" fmla="*/ 9306483 w 12238220"/>
              <a:gd name="connsiteY21" fmla="*/ 1667221 h 1874611"/>
              <a:gd name="connsiteX22" fmla="*/ 9023679 w 12238220"/>
              <a:gd name="connsiteY22" fmla="*/ 1695501 h 1874611"/>
              <a:gd name="connsiteX23" fmla="*/ 8835143 w 12238220"/>
              <a:gd name="connsiteY23" fmla="*/ 1704928 h 1874611"/>
              <a:gd name="connsiteX24" fmla="*/ 8693741 w 12238220"/>
              <a:gd name="connsiteY24" fmla="*/ 1714355 h 1874611"/>
              <a:gd name="connsiteX25" fmla="*/ 8467498 w 12238220"/>
              <a:gd name="connsiteY25" fmla="*/ 1723782 h 1874611"/>
              <a:gd name="connsiteX26" fmla="*/ 8297815 w 12238220"/>
              <a:gd name="connsiteY26" fmla="*/ 1733209 h 1874611"/>
              <a:gd name="connsiteX27" fmla="*/ 8052719 w 12238220"/>
              <a:gd name="connsiteY27" fmla="*/ 1752062 h 1874611"/>
              <a:gd name="connsiteX28" fmla="*/ 7845329 w 12238220"/>
              <a:gd name="connsiteY28" fmla="*/ 1761489 h 1874611"/>
              <a:gd name="connsiteX29" fmla="*/ 7656793 w 12238220"/>
              <a:gd name="connsiteY29" fmla="*/ 1761489 h 1874611"/>
              <a:gd name="connsiteX30" fmla="*/ 7430549 w 12238220"/>
              <a:gd name="connsiteY30" fmla="*/ 1770916 h 1874611"/>
              <a:gd name="connsiteX31" fmla="*/ 7166599 w 12238220"/>
              <a:gd name="connsiteY31" fmla="*/ 1770916 h 1874611"/>
              <a:gd name="connsiteX32" fmla="*/ 6827234 w 12238220"/>
              <a:gd name="connsiteY32" fmla="*/ 1761489 h 1874611"/>
              <a:gd name="connsiteX33" fmla="*/ 6365321 w 12238220"/>
              <a:gd name="connsiteY33" fmla="*/ 1733209 h 1874611"/>
              <a:gd name="connsiteX34" fmla="*/ 5893980 w 12238220"/>
              <a:gd name="connsiteY34" fmla="*/ 1704928 h 1874611"/>
              <a:gd name="connsiteX35" fmla="*/ 5441494 w 12238220"/>
              <a:gd name="connsiteY35" fmla="*/ 1648367 h 1874611"/>
              <a:gd name="connsiteX36" fmla="*/ 5007861 w 12238220"/>
              <a:gd name="connsiteY36" fmla="*/ 1591806 h 1874611"/>
              <a:gd name="connsiteX37" fmla="*/ 4442253 w 12238220"/>
              <a:gd name="connsiteY37" fmla="*/ 1525819 h 1874611"/>
              <a:gd name="connsiteX38" fmla="*/ 3546706 w 12238220"/>
              <a:gd name="connsiteY38" fmla="*/ 1440978 h 1874611"/>
              <a:gd name="connsiteX39" fmla="*/ 3018805 w 12238220"/>
              <a:gd name="connsiteY39" fmla="*/ 1384417 h 1874611"/>
              <a:gd name="connsiteX40" fmla="*/ 2670013 w 12238220"/>
              <a:gd name="connsiteY40" fmla="*/ 1374990 h 1874611"/>
              <a:gd name="connsiteX41" fmla="*/ 2368356 w 12238220"/>
              <a:gd name="connsiteY41" fmla="*/ 1393844 h 1874611"/>
              <a:gd name="connsiteX42" fmla="*/ 2123259 w 12238220"/>
              <a:gd name="connsiteY42" fmla="*/ 1403270 h 1874611"/>
              <a:gd name="connsiteX43" fmla="*/ 1774467 w 12238220"/>
              <a:gd name="connsiteY43" fmla="*/ 1450404 h 1874611"/>
              <a:gd name="connsiteX44" fmla="*/ 1491663 w 12238220"/>
              <a:gd name="connsiteY44" fmla="*/ 1488112 h 1874611"/>
              <a:gd name="connsiteX45" fmla="*/ 1284273 w 12238220"/>
              <a:gd name="connsiteY45" fmla="*/ 1525819 h 1874611"/>
              <a:gd name="connsiteX46" fmla="*/ 1076883 w 12238220"/>
              <a:gd name="connsiteY46" fmla="*/ 1563526 h 1874611"/>
              <a:gd name="connsiteX47" fmla="*/ 822360 w 12238220"/>
              <a:gd name="connsiteY47" fmla="*/ 1629514 h 1874611"/>
              <a:gd name="connsiteX48" fmla="*/ 624397 w 12238220"/>
              <a:gd name="connsiteY48" fmla="*/ 1676648 h 1874611"/>
              <a:gd name="connsiteX49" fmla="*/ 445288 w 12238220"/>
              <a:gd name="connsiteY49" fmla="*/ 1733209 h 1874611"/>
              <a:gd name="connsiteX50" fmla="*/ 181337 w 12238220"/>
              <a:gd name="connsiteY50" fmla="*/ 1818050 h 1874611"/>
              <a:gd name="connsiteX51" fmla="*/ 39935 w 12238220"/>
              <a:gd name="connsiteY51" fmla="*/ 1874611 h 1874611"/>
              <a:gd name="connsiteX52" fmla="*/ 30509 w 12238220"/>
              <a:gd name="connsiteY52" fmla="*/ 897618 h 1874611"/>
              <a:gd name="connsiteX53" fmla="*/ 21081 w 12238220"/>
              <a:gd name="connsiteY53" fmla="*/ 55237 h 1874611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527248 w 12218762"/>
              <a:gd name="connsiteY38" fmla="*/ 1391813 h 1825446"/>
              <a:gd name="connsiteX39" fmla="*/ 2999347 w 12218762"/>
              <a:gd name="connsiteY39" fmla="*/ 1335252 h 1825446"/>
              <a:gd name="connsiteX40" fmla="*/ 2650555 w 12218762"/>
              <a:gd name="connsiteY40" fmla="*/ 1325825 h 1825446"/>
              <a:gd name="connsiteX41" fmla="*/ 2348898 w 12218762"/>
              <a:gd name="connsiteY41" fmla="*/ 1344679 h 1825446"/>
              <a:gd name="connsiteX42" fmla="*/ 2103801 w 12218762"/>
              <a:gd name="connsiteY42" fmla="*/ 1354105 h 1825446"/>
              <a:gd name="connsiteX43" fmla="*/ 1755009 w 12218762"/>
              <a:gd name="connsiteY43" fmla="*/ 1401239 h 1825446"/>
              <a:gd name="connsiteX44" fmla="*/ 1472205 w 12218762"/>
              <a:gd name="connsiteY44" fmla="*/ 1438947 h 1825446"/>
              <a:gd name="connsiteX45" fmla="*/ 1264815 w 12218762"/>
              <a:gd name="connsiteY45" fmla="*/ 1476654 h 1825446"/>
              <a:gd name="connsiteX46" fmla="*/ 1057425 w 12218762"/>
              <a:gd name="connsiteY46" fmla="*/ 1514361 h 1825446"/>
              <a:gd name="connsiteX47" fmla="*/ 802902 w 12218762"/>
              <a:gd name="connsiteY47" fmla="*/ 1580349 h 1825446"/>
              <a:gd name="connsiteX48" fmla="*/ 604939 w 12218762"/>
              <a:gd name="connsiteY48" fmla="*/ 1627483 h 1825446"/>
              <a:gd name="connsiteX49" fmla="*/ 425830 w 12218762"/>
              <a:gd name="connsiteY49" fmla="*/ 1684044 h 1825446"/>
              <a:gd name="connsiteX50" fmla="*/ 161879 w 12218762"/>
              <a:gd name="connsiteY50" fmla="*/ 1768885 h 1825446"/>
              <a:gd name="connsiteX51" fmla="*/ 20477 w 12218762"/>
              <a:gd name="connsiteY51" fmla="*/ 1825446 h 1825446"/>
              <a:gd name="connsiteX52" fmla="*/ 11051 w 12218762"/>
              <a:gd name="connsiteY52" fmla="*/ 848453 h 1825446"/>
              <a:gd name="connsiteX53" fmla="*/ 1623 w 12218762"/>
              <a:gd name="connsiteY53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2999347 w 12218762"/>
              <a:gd name="connsiteY40" fmla="*/ 1335252 h 1825446"/>
              <a:gd name="connsiteX41" fmla="*/ 2650555 w 12218762"/>
              <a:gd name="connsiteY41" fmla="*/ 1325825 h 1825446"/>
              <a:gd name="connsiteX42" fmla="*/ 2348898 w 12218762"/>
              <a:gd name="connsiteY42" fmla="*/ 1344679 h 1825446"/>
              <a:gd name="connsiteX43" fmla="*/ 2103801 w 12218762"/>
              <a:gd name="connsiteY43" fmla="*/ 1354105 h 1825446"/>
              <a:gd name="connsiteX44" fmla="*/ 1755009 w 12218762"/>
              <a:gd name="connsiteY44" fmla="*/ 1401239 h 1825446"/>
              <a:gd name="connsiteX45" fmla="*/ 1472205 w 12218762"/>
              <a:gd name="connsiteY45" fmla="*/ 1438947 h 1825446"/>
              <a:gd name="connsiteX46" fmla="*/ 1264815 w 12218762"/>
              <a:gd name="connsiteY46" fmla="*/ 1476654 h 1825446"/>
              <a:gd name="connsiteX47" fmla="*/ 1057425 w 12218762"/>
              <a:gd name="connsiteY47" fmla="*/ 1514361 h 1825446"/>
              <a:gd name="connsiteX48" fmla="*/ 802902 w 12218762"/>
              <a:gd name="connsiteY48" fmla="*/ 1580349 h 1825446"/>
              <a:gd name="connsiteX49" fmla="*/ 604939 w 12218762"/>
              <a:gd name="connsiteY49" fmla="*/ 1627483 h 1825446"/>
              <a:gd name="connsiteX50" fmla="*/ 425830 w 12218762"/>
              <a:gd name="connsiteY50" fmla="*/ 1684044 h 1825446"/>
              <a:gd name="connsiteX51" fmla="*/ 161879 w 12218762"/>
              <a:gd name="connsiteY51" fmla="*/ 1768885 h 1825446"/>
              <a:gd name="connsiteX52" fmla="*/ 20477 w 12218762"/>
              <a:gd name="connsiteY52" fmla="*/ 1825446 h 1825446"/>
              <a:gd name="connsiteX53" fmla="*/ 11051 w 12218762"/>
              <a:gd name="connsiteY53" fmla="*/ 848453 h 1825446"/>
              <a:gd name="connsiteX54" fmla="*/ 1623 w 12218762"/>
              <a:gd name="connsiteY54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30730 w 12247869"/>
              <a:gd name="connsiteY0" fmla="*/ 55237 h 1874611"/>
              <a:gd name="connsiteX1" fmla="*/ 502072 w 12247869"/>
              <a:gd name="connsiteY1" fmla="*/ 68058 h 1874611"/>
              <a:gd name="connsiteX2" fmla="*/ 2491127 w 12247869"/>
              <a:gd name="connsiteY2" fmla="*/ 49204 h 1874611"/>
              <a:gd name="connsiteX3" fmla="*/ 12238442 w 12247869"/>
              <a:gd name="connsiteY3" fmla="*/ 74091 h 1874611"/>
              <a:gd name="connsiteX4" fmla="*/ 12247869 w 12247869"/>
              <a:gd name="connsiteY4" fmla="*/ 1393844 h 1874611"/>
              <a:gd name="connsiteX5" fmla="*/ 11993345 w 12247869"/>
              <a:gd name="connsiteY5" fmla="*/ 1422124 h 1874611"/>
              <a:gd name="connsiteX6" fmla="*/ 11729394 w 12247869"/>
              <a:gd name="connsiteY6" fmla="*/ 1459831 h 1874611"/>
              <a:gd name="connsiteX7" fmla="*/ 11371176 w 12247869"/>
              <a:gd name="connsiteY7" fmla="*/ 1478685 h 1874611"/>
              <a:gd name="connsiteX8" fmla="*/ 11078945 w 12247869"/>
              <a:gd name="connsiteY8" fmla="*/ 1516392 h 1874611"/>
              <a:gd name="connsiteX9" fmla="*/ 10918689 w 12247869"/>
              <a:gd name="connsiteY9" fmla="*/ 1535246 h 1874611"/>
              <a:gd name="connsiteX10" fmla="*/ 10749007 w 12247869"/>
              <a:gd name="connsiteY10" fmla="*/ 1554099 h 1874611"/>
              <a:gd name="connsiteX11" fmla="*/ 10617031 w 12247869"/>
              <a:gd name="connsiteY11" fmla="*/ 1563526 h 1874611"/>
              <a:gd name="connsiteX12" fmla="*/ 10503910 w 12247869"/>
              <a:gd name="connsiteY12" fmla="*/ 1572953 h 1874611"/>
              <a:gd name="connsiteX13" fmla="*/ 10334227 w 12247869"/>
              <a:gd name="connsiteY13" fmla="*/ 1591806 h 1874611"/>
              <a:gd name="connsiteX14" fmla="*/ 10211679 w 12247869"/>
              <a:gd name="connsiteY14" fmla="*/ 1601233 h 1874611"/>
              <a:gd name="connsiteX15" fmla="*/ 10107984 w 12247869"/>
              <a:gd name="connsiteY15" fmla="*/ 1601233 h 1874611"/>
              <a:gd name="connsiteX16" fmla="*/ 9938302 w 12247869"/>
              <a:gd name="connsiteY16" fmla="*/ 1620087 h 1874611"/>
              <a:gd name="connsiteX17" fmla="*/ 9815753 w 12247869"/>
              <a:gd name="connsiteY17" fmla="*/ 1638940 h 1874611"/>
              <a:gd name="connsiteX18" fmla="*/ 9693205 w 12247869"/>
              <a:gd name="connsiteY18" fmla="*/ 1638940 h 1874611"/>
              <a:gd name="connsiteX19" fmla="*/ 9589510 w 12247869"/>
              <a:gd name="connsiteY19" fmla="*/ 1638940 h 1874611"/>
              <a:gd name="connsiteX20" fmla="*/ 9429254 w 12247869"/>
              <a:gd name="connsiteY20" fmla="*/ 1657794 h 1874611"/>
              <a:gd name="connsiteX21" fmla="*/ 9316132 w 12247869"/>
              <a:gd name="connsiteY21" fmla="*/ 1667221 h 1874611"/>
              <a:gd name="connsiteX22" fmla="*/ 9033328 w 12247869"/>
              <a:gd name="connsiteY22" fmla="*/ 1695501 h 1874611"/>
              <a:gd name="connsiteX23" fmla="*/ 8844792 w 12247869"/>
              <a:gd name="connsiteY23" fmla="*/ 1704928 h 1874611"/>
              <a:gd name="connsiteX24" fmla="*/ 8703390 w 12247869"/>
              <a:gd name="connsiteY24" fmla="*/ 1714355 h 1874611"/>
              <a:gd name="connsiteX25" fmla="*/ 8477147 w 12247869"/>
              <a:gd name="connsiteY25" fmla="*/ 1723782 h 1874611"/>
              <a:gd name="connsiteX26" fmla="*/ 8307464 w 12247869"/>
              <a:gd name="connsiteY26" fmla="*/ 1733209 h 1874611"/>
              <a:gd name="connsiteX27" fmla="*/ 8062368 w 12247869"/>
              <a:gd name="connsiteY27" fmla="*/ 1752062 h 1874611"/>
              <a:gd name="connsiteX28" fmla="*/ 7854978 w 12247869"/>
              <a:gd name="connsiteY28" fmla="*/ 1761489 h 1874611"/>
              <a:gd name="connsiteX29" fmla="*/ 7666442 w 12247869"/>
              <a:gd name="connsiteY29" fmla="*/ 1761489 h 1874611"/>
              <a:gd name="connsiteX30" fmla="*/ 7440198 w 12247869"/>
              <a:gd name="connsiteY30" fmla="*/ 1770916 h 1874611"/>
              <a:gd name="connsiteX31" fmla="*/ 7176248 w 12247869"/>
              <a:gd name="connsiteY31" fmla="*/ 1770916 h 1874611"/>
              <a:gd name="connsiteX32" fmla="*/ 6836883 w 12247869"/>
              <a:gd name="connsiteY32" fmla="*/ 1761489 h 1874611"/>
              <a:gd name="connsiteX33" fmla="*/ 6374970 w 12247869"/>
              <a:gd name="connsiteY33" fmla="*/ 1733209 h 1874611"/>
              <a:gd name="connsiteX34" fmla="*/ 5903629 w 12247869"/>
              <a:gd name="connsiteY34" fmla="*/ 1704928 h 1874611"/>
              <a:gd name="connsiteX35" fmla="*/ 5451143 w 12247869"/>
              <a:gd name="connsiteY35" fmla="*/ 1648367 h 1874611"/>
              <a:gd name="connsiteX36" fmla="*/ 5017510 w 12247869"/>
              <a:gd name="connsiteY36" fmla="*/ 1591806 h 1874611"/>
              <a:gd name="connsiteX37" fmla="*/ 4451902 w 12247869"/>
              <a:gd name="connsiteY37" fmla="*/ 1525819 h 1874611"/>
              <a:gd name="connsiteX38" fmla="*/ 4015128 w 12247869"/>
              <a:gd name="connsiteY38" fmla="*/ 1489698 h 1874611"/>
              <a:gd name="connsiteX39" fmla="*/ 3650623 w 12247869"/>
              <a:gd name="connsiteY39" fmla="*/ 1450405 h 1874611"/>
              <a:gd name="connsiteX40" fmla="*/ 3326970 w 12247869"/>
              <a:gd name="connsiteY40" fmla="*/ 1404857 h 1874611"/>
              <a:gd name="connsiteX41" fmla="*/ 3028454 w 12247869"/>
              <a:gd name="connsiteY41" fmla="*/ 1384417 h 1874611"/>
              <a:gd name="connsiteX42" fmla="*/ 2679662 w 12247869"/>
              <a:gd name="connsiteY42" fmla="*/ 1374990 h 1874611"/>
              <a:gd name="connsiteX43" fmla="*/ 2378005 w 12247869"/>
              <a:gd name="connsiteY43" fmla="*/ 1393844 h 1874611"/>
              <a:gd name="connsiteX44" fmla="*/ 2132908 w 12247869"/>
              <a:gd name="connsiteY44" fmla="*/ 1403270 h 1874611"/>
              <a:gd name="connsiteX45" fmla="*/ 1784116 w 12247869"/>
              <a:gd name="connsiteY45" fmla="*/ 1450404 h 1874611"/>
              <a:gd name="connsiteX46" fmla="*/ 1501312 w 12247869"/>
              <a:gd name="connsiteY46" fmla="*/ 1488112 h 1874611"/>
              <a:gd name="connsiteX47" fmla="*/ 1293922 w 12247869"/>
              <a:gd name="connsiteY47" fmla="*/ 1525819 h 1874611"/>
              <a:gd name="connsiteX48" fmla="*/ 1086532 w 12247869"/>
              <a:gd name="connsiteY48" fmla="*/ 1563526 h 1874611"/>
              <a:gd name="connsiteX49" fmla="*/ 832009 w 12247869"/>
              <a:gd name="connsiteY49" fmla="*/ 1629514 h 1874611"/>
              <a:gd name="connsiteX50" fmla="*/ 634046 w 12247869"/>
              <a:gd name="connsiteY50" fmla="*/ 1676648 h 1874611"/>
              <a:gd name="connsiteX51" fmla="*/ 454937 w 12247869"/>
              <a:gd name="connsiteY51" fmla="*/ 1733209 h 1874611"/>
              <a:gd name="connsiteX52" fmla="*/ 190986 w 12247869"/>
              <a:gd name="connsiteY52" fmla="*/ 1818050 h 1874611"/>
              <a:gd name="connsiteX53" fmla="*/ 49584 w 12247869"/>
              <a:gd name="connsiteY53" fmla="*/ 1874611 h 1874611"/>
              <a:gd name="connsiteX54" fmla="*/ 40158 w 12247869"/>
              <a:gd name="connsiteY54" fmla="*/ 897618 h 1874611"/>
              <a:gd name="connsiteX55" fmla="*/ 30730 w 12247869"/>
              <a:gd name="connsiteY55" fmla="*/ 55237 h 1874611"/>
              <a:gd name="connsiteX0" fmla="*/ 102 w 12217241"/>
              <a:gd name="connsiteY0" fmla="*/ 6072 h 1825446"/>
              <a:gd name="connsiteX1" fmla="*/ 471444 w 12217241"/>
              <a:gd name="connsiteY1" fmla="*/ 18893 h 1825446"/>
              <a:gd name="connsiteX2" fmla="*/ 2460499 w 12217241"/>
              <a:gd name="connsiteY2" fmla="*/ 39 h 1825446"/>
              <a:gd name="connsiteX3" fmla="*/ 12207814 w 12217241"/>
              <a:gd name="connsiteY3" fmla="*/ 24926 h 1825446"/>
              <a:gd name="connsiteX4" fmla="*/ 12217241 w 12217241"/>
              <a:gd name="connsiteY4" fmla="*/ 1344679 h 1825446"/>
              <a:gd name="connsiteX5" fmla="*/ 11962717 w 12217241"/>
              <a:gd name="connsiteY5" fmla="*/ 1372959 h 1825446"/>
              <a:gd name="connsiteX6" fmla="*/ 11698766 w 12217241"/>
              <a:gd name="connsiteY6" fmla="*/ 1410666 h 1825446"/>
              <a:gd name="connsiteX7" fmla="*/ 11340548 w 12217241"/>
              <a:gd name="connsiteY7" fmla="*/ 1429520 h 1825446"/>
              <a:gd name="connsiteX8" fmla="*/ 11048317 w 12217241"/>
              <a:gd name="connsiteY8" fmla="*/ 1467227 h 1825446"/>
              <a:gd name="connsiteX9" fmla="*/ 10888061 w 12217241"/>
              <a:gd name="connsiteY9" fmla="*/ 1486081 h 1825446"/>
              <a:gd name="connsiteX10" fmla="*/ 10718379 w 12217241"/>
              <a:gd name="connsiteY10" fmla="*/ 1504934 h 1825446"/>
              <a:gd name="connsiteX11" fmla="*/ 10586403 w 12217241"/>
              <a:gd name="connsiteY11" fmla="*/ 1514361 h 1825446"/>
              <a:gd name="connsiteX12" fmla="*/ 10473282 w 12217241"/>
              <a:gd name="connsiteY12" fmla="*/ 1523788 h 1825446"/>
              <a:gd name="connsiteX13" fmla="*/ 10303599 w 12217241"/>
              <a:gd name="connsiteY13" fmla="*/ 1542641 h 1825446"/>
              <a:gd name="connsiteX14" fmla="*/ 10181051 w 12217241"/>
              <a:gd name="connsiteY14" fmla="*/ 1552068 h 1825446"/>
              <a:gd name="connsiteX15" fmla="*/ 10077356 w 12217241"/>
              <a:gd name="connsiteY15" fmla="*/ 1552068 h 1825446"/>
              <a:gd name="connsiteX16" fmla="*/ 9907674 w 12217241"/>
              <a:gd name="connsiteY16" fmla="*/ 1570922 h 1825446"/>
              <a:gd name="connsiteX17" fmla="*/ 9785125 w 12217241"/>
              <a:gd name="connsiteY17" fmla="*/ 1589775 h 1825446"/>
              <a:gd name="connsiteX18" fmla="*/ 9662577 w 12217241"/>
              <a:gd name="connsiteY18" fmla="*/ 1589775 h 1825446"/>
              <a:gd name="connsiteX19" fmla="*/ 9558882 w 12217241"/>
              <a:gd name="connsiteY19" fmla="*/ 1589775 h 1825446"/>
              <a:gd name="connsiteX20" fmla="*/ 9398626 w 12217241"/>
              <a:gd name="connsiteY20" fmla="*/ 1608629 h 1825446"/>
              <a:gd name="connsiteX21" fmla="*/ 9285504 w 12217241"/>
              <a:gd name="connsiteY21" fmla="*/ 1618056 h 1825446"/>
              <a:gd name="connsiteX22" fmla="*/ 9002700 w 12217241"/>
              <a:gd name="connsiteY22" fmla="*/ 1646336 h 1825446"/>
              <a:gd name="connsiteX23" fmla="*/ 8814164 w 12217241"/>
              <a:gd name="connsiteY23" fmla="*/ 1655763 h 1825446"/>
              <a:gd name="connsiteX24" fmla="*/ 8672762 w 12217241"/>
              <a:gd name="connsiteY24" fmla="*/ 1665190 h 1825446"/>
              <a:gd name="connsiteX25" fmla="*/ 8446519 w 12217241"/>
              <a:gd name="connsiteY25" fmla="*/ 1674617 h 1825446"/>
              <a:gd name="connsiteX26" fmla="*/ 8276836 w 12217241"/>
              <a:gd name="connsiteY26" fmla="*/ 1684044 h 1825446"/>
              <a:gd name="connsiteX27" fmla="*/ 8031740 w 12217241"/>
              <a:gd name="connsiteY27" fmla="*/ 1702897 h 1825446"/>
              <a:gd name="connsiteX28" fmla="*/ 7824350 w 12217241"/>
              <a:gd name="connsiteY28" fmla="*/ 1712324 h 1825446"/>
              <a:gd name="connsiteX29" fmla="*/ 7635814 w 12217241"/>
              <a:gd name="connsiteY29" fmla="*/ 1712324 h 1825446"/>
              <a:gd name="connsiteX30" fmla="*/ 7409570 w 12217241"/>
              <a:gd name="connsiteY30" fmla="*/ 1721751 h 1825446"/>
              <a:gd name="connsiteX31" fmla="*/ 7145620 w 12217241"/>
              <a:gd name="connsiteY31" fmla="*/ 1721751 h 1825446"/>
              <a:gd name="connsiteX32" fmla="*/ 6806255 w 12217241"/>
              <a:gd name="connsiteY32" fmla="*/ 1712324 h 1825446"/>
              <a:gd name="connsiteX33" fmla="*/ 6344342 w 12217241"/>
              <a:gd name="connsiteY33" fmla="*/ 1684044 h 1825446"/>
              <a:gd name="connsiteX34" fmla="*/ 5873001 w 12217241"/>
              <a:gd name="connsiteY34" fmla="*/ 1655763 h 1825446"/>
              <a:gd name="connsiteX35" fmla="*/ 5420515 w 12217241"/>
              <a:gd name="connsiteY35" fmla="*/ 1599202 h 1825446"/>
              <a:gd name="connsiteX36" fmla="*/ 4986882 w 12217241"/>
              <a:gd name="connsiteY36" fmla="*/ 1542641 h 1825446"/>
              <a:gd name="connsiteX37" fmla="*/ 4421274 w 12217241"/>
              <a:gd name="connsiteY37" fmla="*/ 1476654 h 1825446"/>
              <a:gd name="connsiteX38" fmla="*/ 3984500 w 12217241"/>
              <a:gd name="connsiteY38" fmla="*/ 1440533 h 1825446"/>
              <a:gd name="connsiteX39" fmla="*/ 3619995 w 12217241"/>
              <a:gd name="connsiteY39" fmla="*/ 1401240 h 1825446"/>
              <a:gd name="connsiteX40" fmla="*/ 3296342 w 12217241"/>
              <a:gd name="connsiteY40" fmla="*/ 1355692 h 1825446"/>
              <a:gd name="connsiteX41" fmla="*/ 2997826 w 12217241"/>
              <a:gd name="connsiteY41" fmla="*/ 1335252 h 1825446"/>
              <a:gd name="connsiteX42" fmla="*/ 2649034 w 12217241"/>
              <a:gd name="connsiteY42" fmla="*/ 1325825 h 1825446"/>
              <a:gd name="connsiteX43" fmla="*/ 2347377 w 12217241"/>
              <a:gd name="connsiteY43" fmla="*/ 1344679 h 1825446"/>
              <a:gd name="connsiteX44" fmla="*/ 2102280 w 12217241"/>
              <a:gd name="connsiteY44" fmla="*/ 1354105 h 1825446"/>
              <a:gd name="connsiteX45" fmla="*/ 1753488 w 12217241"/>
              <a:gd name="connsiteY45" fmla="*/ 1401239 h 1825446"/>
              <a:gd name="connsiteX46" fmla="*/ 1470684 w 12217241"/>
              <a:gd name="connsiteY46" fmla="*/ 1438947 h 1825446"/>
              <a:gd name="connsiteX47" fmla="*/ 1263294 w 12217241"/>
              <a:gd name="connsiteY47" fmla="*/ 1476654 h 1825446"/>
              <a:gd name="connsiteX48" fmla="*/ 1055904 w 12217241"/>
              <a:gd name="connsiteY48" fmla="*/ 1514361 h 1825446"/>
              <a:gd name="connsiteX49" fmla="*/ 801381 w 12217241"/>
              <a:gd name="connsiteY49" fmla="*/ 1580349 h 1825446"/>
              <a:gd name="connsiteX50" fmla="*/ 603418 w 12217241"/>
              <a:gd name="connsiteY50" fmla="*/ 1627483 h 1825446"/>
              <a:gd name="connsiteX51" fmla="*/ 424309 w 12217241"/>
              <a:gd name="connsiteY51" fmla="*/ 1684044 h 1825446"/>
              <a:gd name="connsiteX52" fmla="*/ 160358 w 12217241"/>
              <a:gd name="connsiteY52" fmla="*/ 1768885 h 1825446"/>
              <a:gd name="connsiteX53" fmla="*/ 18956 w 12217241"/>
              <a:gd name="connsiteY53" fmla="*/ 1825446 h 1825446"/>
              <a:gd name="connsiteX54" fmla="*/ 9530 w 12217241"/>
              <a:gd name="connsiteY54" fmla="*/ 848453 h 1825446"/>
              <a:gd name="connsiteX55" fmla="*/ 102 w 12217241"/>
              <a:gd name="connsiteY55" fmla="*/ 6072 h 1825446"/>
              <a:gd name="connsiteX0" fmla="*/ 30730 w 12247869"/>
              <a:gd name="connsiteY0" fmla="*/ 57970 h 1877344"/>
              <a:gd name="connsiteX1" fmla="*/ 502072 w 12247869"/>
              <a:gd name="connsiteY1" fmla="*/ 61500 h 1877344"/>
              <a:gd name="connsiteX2" fmla="*/ 2491127 w 12247869"/>
              <a:gd name="connsiteY2" fmla="*/ 51937 h 1877344"/>
              <a:gd name="connsiteX3" fmla="*/ 12238442 w 12247869"/>
              <a:gd name="connsiteY3" fmla="*/ 76824 h 1877344"/>
              <a:gd name="connsiteX4" fmla="*/ 12247869 w 12247869"/>
              <a:gd name="connsiteY4" fmla="*/ 1396577 h 1877344"/>
              <a:gd name="connsiteX5" fmla="*/ 11993345 w 12247869"/>
              <a:gd name="connsiteY5" fmla="*/ 1424857 h 1877344"/>
              <a:gd name="connsiteX6" fmla="*/ 11729394 w 12247869"/>
              <a:gd name="connsiteY6" fmla="*/ 1462564 h 1877344"/>
              <a:gd name="connsiteX7" fmla="*/ 11371176 w 12247869"/>
              <a:gd name="connsiteY7" fmla="*/ 1481418 h 1877344"/>
              <a:gd name="connsiteX8" fmla="*/ 11078945 w 12247869"/>
              <a:gd name="connsiteY8" fmla="*/ 1519125 h 1877344"/>
              <a:gd name="connsiteX9" fmla="*/ 10918689 w 12247869"/>
              <a:gd name="connsiteY9" fmla="*/ 1537979 h 1877344"/>
              <a:gd name="connsiteX10" fmla="*/ 10749007 w 12247869"/>
              <a:gd name="connsiteY10" fmla="*/ 1556832 h 1877344"/>
              <a:gd name="connsiteX11" fmla="*/ 10617031 w 12247869"/>
              <a:gd name="connsiteY11" fmla="*/ 1566259 h 1877344"/>
              <a:gd name="connsiteX12" fmla="*/ 10503910 w 12247869"/>
              <a:gd name="connsiteY12" fmla="*/ 1575686 h 1877344"/>
              <a:gd name="connsiteX13" fmla="*/ 10334227 w 12247869"/>
              <a:gd name="connsiteY13" fmla="*/ 1594539 h 1877344"/>
              <a:gd name="connsiteX14" fmla="*/ 10211679 w 12247869"/>
              <a:gd name="connsiteY14" fmla="*/ 1603966 h 1877344"/>
              <a:gd name="connsiteX15" fmla="*/ 10107984 w 12247869"/>
              <a:gd name="connsiteY15" fmla="*/ 1603966 h 1877344"/>
              <a:gd name="connsiteX16" fmla="*/ 9938302 w 12247869"/>
              <a:gd name="connsiteY16" fmla="*/ 1622820 h 1877344"/>
              <a:gd name="connsiteX17" fmla="*/ 9815753 w 12247869"/>
              <a:gd name="connsiteY17" fmla="*/ 1641673 h 1877344"/>
              <a:gd name="connsiteX18" fmla="*/ 9693205 w 12247869"/>
              <a:gd name="connsiteY18" fmla="*/ 1641673 h 1877344"/>
              <a:gd name="connsiteX19" fmla="*/ 9589510 w 12247869"/>
              <a:gd name="connsiteY19" fmla="*/ 1641673 h 1877344"/>
              <a:gd name="connsiteX20" fmla="*/ 9429254 w 12247869"/>
              <a:gd name="connsiteY20" fmla="*/ 1660527 h 1877344"/>
              <a:gd name="connsiteX21" fmla="*/ 9316132 w 12247869"/>
              <a:gd name="connsiteY21" fmla="*/ 1669954 h 1877344"/>
              <a:gd name="connsiteX22" fmla="*/ 9033328 w 12247869"/>
              <a:gd name="connsiteY22" fmla="*/ 1698234 h 1877344"/>
              <a:gd name="connsiteX23" fmla="*/ 8844792 w 12247869"/>
              <a:gd name="connsiteY23" fmla="*/ 1707661 h 1877344"/>
              <a:gd name="connsiteX24" fmla="*/ 8703390 w 12247869"/>
              <a:gd name="connsiteY24" fmla="*/ 1717088 h 1877344"/>
              <a:gd name="connsiteX25" fmla="*/ 8477147 w 12247869"/>
              <a:gd name="connsiteY25" fmla="*/ 1726515 h 1877344"/>
              <a:gd name="connsiteX26" fmla="*/ 8307464 w 12247869"/>
              <a:gd name="connsiteY26" fmla="*/ 1735942 h 1877344"/>
              <a:gd name="connsiteX27" fmla="*/ 8062368 w 12247869"/>
              <a:gd name="connsiteY27" fmla="*/ 1754795 h 1877344"/>
              <a:gd name="connsiteX28" fmla="*/ 7854978 w 12247869"/>
              <a:gd name="connsiteY28" fmla="*/ 1764222 h 1877344"/>
              <a:gd name="connsiteX29" fmla="*/ 7666442 w 12247869"/>
              <a:gd name="connsiteY29" fmla="*/ 1764222 h 1877344"/>
              <a:gd name="connsiteX30" fmla="*/ 7440198 w 12247869"/>
              <a:gd name="connsiteY30" fmla="*/ 1773649 h 1877344"/>
              <a:gd name="connsiteX31" fmla="*/ 7176248 w 12247869"/>
              <a:gd name="connsiteY31" fmla="*/ 1773649 h 1877344"/>
              <a:gd name="connsiteX32" fmla="*/ 6836883 w 12247869"/>
              <a:gd name="connsiteY32" fmla="*/ 1764222 h 1877344"/>
              <a:gd name="connsiteX33" fmla="*/ 6374970 w 12247869"/>
              <a:gd name="connsiteY33" fmla="*/ 1735942 h 1877344"/>
              <a:gd name="connsiteX34" fmla="*/ 5903629 w 12247869"/>
              <a:gd name="connsiteY34" fmla="*/ 1707661 h 1877344"/>
              <a:gd name="connsiteX35" fmla="*/ 5451143 w 12247869"/>
              <a:gd name="connsiteY35" fmla="*/ 1651100 h 1877344"/>
              <a:gd name="connsiteX36" fmla="*/ 5017510 w 12247869"/>
              <a:gd name="connsiteY36" fmla="*/ 1594539 h 1877344"/>
              <a:gd name="connsiteX37" fmla="*/ 4451902 w 12247869"/>
              <a:gd name="connsiteY37" fmla="*/ 1528552 h 1877344"/>
              <a:gd name="connsiteX38" fmla="*/ 4015128 w 12247869"/>
              <a:gd name="connsiteY38" fmla="*/ 1492431 h 1877344"/>
              <a:gd name="connsiteX39" fmla="*/ 3650623 w 12247869"/>
              <a:gd name="connsiteY39" fmla="*/ 1453138 h 1877344"/>
              <a:gd name="connsiteX40" fmla="*/ 3326970 w 12247869"/>
              <a:gd name="connsiteY40" fmla="*/ 1407590 h 1877344"/>
              <a:gd name="connsiteX41" fmla="*/ 3028454 w 12247869"/>
              <a:gd name="connsiteY41" fmla="*/ 1387150 h 1877344"/>
              <a:gd name="connsiteX42" fmla="*/ 2679662 w 12247869"/>
              <a:gd name="connsiteY42" fmla="*/ 1377723 h 1877344"/>
              <a:gd name="connsiteX43" fmla="*/ 2378005 w 12247869"/>
              <a:gd name="connsiteY43" fmla="*/ 1396577 h 1877344"/>
              <a:gd name="connsiteX44" fmla="*/ 2132908 w 12247869"/>
              <a:gd name="connsiteY44" fmla="*/ 1406003 h 1877344"/>
              <a:gd name="connsiteX45" fmla="*/ 1784116 w 12247869"/>
              <a:gd name="connsiteY45" fmla="*/ 1453137 h 1877344"/>
              <a:gd name="connsiteX46" fmla="*/ 1501312 w 12247869"/>
              <a:gd name="connsiteY46" fmla="*/ 1490845 h 1877344"/>
              <a:gd name="connsiteX47" fmla="*/ 1293922 w 12247869"/>
              <a:gd name="connsiteY47" fmla="*/ 1528552 h 1877344"/>
              <a:gd name="connsiteX48" fmla="*/ 1086532 w 12247869"/>
              <a:gd name="connsiteY48" fmla="*/ 1566259 h 1877344"/>
              <a:gd name="connsiteX49" fmla="*/ 832009 w 12247869"/>
              <a:gd name="connsiteY49" fmla="*/ 1632247 h 1877344"/>
              <a:gd name="connsiteX50" fmla="*/ 634046 w 12247869"/>
              <a:gd name="connsiteY50" fmla="*/ 1679381 h 1877344"/>
              <a:gd name="connsiteX51" fmla="*/ 454937 w 12247869"/>
              <a:gd name="connsiteY51" fmla="*/ 1735942 h 1877344"/>
              <a:gd name="connsiteX52" fmla="*/ 190986 w 12247869"/>
              <a:gd name="connsiteY52" fmla="*/ 1820783 h 1877344"/>
              <a:gd name="connsiteX53" fmla="*/ 49584 w 12247869"/>
              <a:gd name="connsiteY53" fmla="*/ 1877344 h 1877344"/>
              <a:gd name="connsiteX54" fmla="*/ 40158 w 12247869"/>
              <a:gd name="connsiteY54" fmla="*/ 900351 h 1877344"/>
              <a:gd name="connsiteX55" fmla="*/ 30730 w 12247869"/>
              <a:gd name="connsiteY55" fmla="*/ 57970 h 1877344"/>
              <a:gd name="connsiteX0" fmla="*/ 102 w 12217241"/>
              <a:gd name="connsiteY0" fmla="*/ 6107 h 1825481"/>
              <a:gd name="connsiteX1" fmla="*/ 471444 w 12217241"/>
              <a:gd name="connsiteY1" fmla="*/ 9637 h 1825481"/>
              <a:gd name="connsiteX2" fmla="*/ 2460499 w 12217241"/>
              <a:gd name="connsiteY2" fmla="*/ 74 h 1825481"/>
              <a:gd name="connsiteX3" fmla="*/ 12207814 w 12217241"/>
              <a:gd name="connsiteY3" fmla="*/ 24961 h 1825481"/>
              <a:gd name="connsiteX4" fmla="*/ 12217241 w 12217241"/>
              <a:gd name="connsiteY4" fmla="*/ 1344714 h 1825481"/>
              <a:gd name="connsiteX5" fmla="*/ 11962717 w 12217241"/>
              <a:gd name="connsiteY5" fmla="*/ 1372994 h 1825481"/>
              <a:gd name="connsiteX6" fmla="*/ 11698766 w 12217241"/>
              <a:gd name="connsiteY6" fmla="*/ 1410701 h 1825481"/>
              <a:gd name="connsiteX7" fmla="*/ 11340548 w 12217241"/>
              <a:gd name="connsiteY7" fmla="*/ 1429555 h 1825481"/>
              <a:gd name="connsiteX8" fmla="*/ 11048317 w 12217241"/>
              <a:gd name="connsiteY8" fmla="*/ 1467262 h 1825481"/>
              <a:gd name="connsiteX9" fmla="*/ 10888061 w 12217241"/>
              <a:gd name="connsiteY9" fmla="*/ 1486116 h 1825481"/>
              <a:gd name="connsiteX10" fmla="*/ 10718379 w 12217241"/>
              <a:gd name="connsiteY10" fmla="*/ 1504969 h 1825481"/>
              <a:gd name="connsiteX11" fmla="*/ 10586403 w 12217241"/>
              <a:gd name="connsiteY11" fmla="*/ 1514396 h 1825481"/>
              <a:gd name="connsiteX12" fmla="*/ 10473282 w 12217241"/>
              <a:gd name="connsiteY12" fmla="*/ 1523823 h 1825481"/>
              <a:gd name="connsiteX13" fmla="*/ 10303599 w 12217241"/>
              <a:gd name="connsiteY13" fmla="*/ 1542676 h 1825481"/>
              <a:gd name="connsiteX14" fmla="*/ 10181051 w 12217241"/>
              <a:gd name="connsiteY14" fmla="*/ 1552103 h 1825481"/>
              <a:gd name="connsiteX15" fmla="*/ 10077356 w 12217241"/>
              <a:gd name="connsiteY15" fmla="*/ 1552103 h 1825481"/>
              <a:gd name="connsiteX16" fmla="*/ 9907674 w 12217241"/>
              <a:gd name="connsiteY16" fmla="*/ 1570957 h 1825481"/>
              <a:gd name="connsiteX17" fmla="*/ 9785125 w 12217241"/>
              <a:gd name="connsiteY17" fmla="*/ 1589810 h 1825481"/>
              <a:gd name="connsiteX18" fmla="*/ 9662577 w 12217241"/>
              <a:gd name="connsiteY18" fmla="*/ 1589810 h 1825481"/>
              <a:gd name="connsiteX19" fmla="*/ 9558882 w 12217241"/>
              <a:gd name="connsiteY19" fmla="*/ 1589810 h 1825481"/>
              <a:gd name="connsiteX20" fmla="*/ 9398626 w 12217241"/>
              <a:gd name="connsiteY20" fmla="*/ 1608664 h 1825481"/>
              <a:gd name="connsiteX21" fmla="*/ 9285504 w 12217241"/>
              <a:gd name="connsiteY21" fmla="*/ 1618091 h 1825481"/>
              <a:gd name="connsiteX22" fmla="*/ 9002700 w 12217241"/>
              <a:gd name="connsiteY22" fmla="*/ 1646371 h 1825481"/>
              <a:gd name="connsiteX23" fmla="*/ 8814164 w 12217241"/>
              <a:gd name="connsiteY23" fmla="*/ 1655798 h 1825481"/>
              <a:gd name="connsiteX24" fmla="*/ 8672762 w 12217241"/>
              <a:gd name="connsiteY24" fmla="*/ 1665225 h 1825481"/>
              <a:gd name="connsiteX25" fmla="*/ 8446519 w 12217241"/>
              <a:gd name="connsiteY25" fmla="*/ 1674652 h 1825481"/>
              <a:gd name="connsiteX26" fmla="*/ 8276836 w 12217241"/>
              <a:gd name="connsiteY26" fmla="*/ 1684079 h 1825481"/>
              <a:gd name="connsiteX27" fmla="*/ 8031740 w 12217241"/>
              <a:gd name="connsiteY27" fmla="*/ 1702932 h 1825481"/>
              <a:gd name="connsiteX28" fmla="*/ 7824350 w 12217241"/>
              <a:gd name="connsiteY28" fmla="*/ 1712359 h 1825481"/>
              <a:gd name="connsiteX29" fmla="*/ 7635814 w 12217241"/>
              <a:gd name="connsiteY29" fmla="*/ 1712359 h 1825481"/>
              <a:gd name="connsiteX30" fmla="*/ 7409570 w 12217241"/>
              <a:gd name="connsiteY30" fmla="*/ 1721786 h 1825481"/>
              <a:gd name="connsiteX31" fmla="*/ 7145620 w 12217241"/>
              <a:gd name="connsiteY31" fmla="*/ 1721786 h 1825481"/>
              <a:gd name="connsiteX32" fmla="*/ 6806255 w 12217241"/>
              <a:gd name="connsiteY32" fmla="*/ 1712359 h 1825481"/>
              <a:gd name="connsiteX33" fmla="*/ 6344342 w 12217241"/>
              <a:gd name="connsiteY33" fmla="*/ 1684079 h 1825481"/>
              <a:gd name="connsiteX34" fmla="*/ 5873001 w 12217241"/>
              <a:gd name="connsiteY34" fmla="*/ 1655798 h 1825481"/>
              <a:gd name="connsiteX35" fmla="*/ 5420515 w 12217241"/>
              <a:gd name="connsiteY35" fmla="*/ 1599237 h 1825481"/>
              <a:gd name="connsiteX36" fmla="*/ 4986882 w 12217241"/>
              <a:gd name="connsiteY36" fmla="*/ 1542676 h 1825481"/>
              <a:gd name="connsiteX37" fmla="*/ 4421274 w 12217241"/>
              <a:gd name="connsiteY37" fmla="*/ 1476689 h 1825481"/>
              <a:gd name="connsiteX38" fmla="*/ 3984500 w 12217241"/>
              <a:gd name="connsiteY38" fmla="*/ 1440568 h 1825481"/>
              <a:gd name="connsiteX39" fmla="*/ 3619995 w 12217241"/>
              <a:gd name="connsiteY39" fmla="*/ 1401275 h 1825481"/>
              <a:gd name="connsiteX40" fmla="*/ 3296342 w 12217241"/>
              <a:gd name="connsiteY40" fmla="*/ 1355727 h 1825481"/>
              <a:gd name="connsiteX41" fmla="*/ 2997826 w 12217241"/>
              <a:gd name="connsiteY41" fmla="*/ 1335287 h 1825481"/>
              <a:gd name="connsiteX42" fmla="*/ 2649034 w 12217241"/>
              <a:gd name="connsiteY42" fmla="*/ 1325860 h 1825481"/>
              <a:gd name="connsiteX43" fmla="*/ 2347377 w 12217241"/>
              <a:gd name="connsiteY43" fmla="*/ 1344714 h 1825481"/>
              <a:gd name="connsiteX44" fmla="*/ 2102280 w 12217241"/>
              <a:gd name="connsiteY44" fmla="*/ 1354140 h 1825481"/>
              <a:gd name="connsiteX45" fmla="*/ 1753488 w 12217241"/>
              <a:gd name="connsiteY45" fmla="*/ 1401274 h 1825481"/>
              <a:gd name="connsiteX46" fmla="*/ 1470684 w 12217241"/>
              <a:gd name="connsiteY46" fmla="*/ 1438982 h 1825481"/>
              <a:gd name="connsiteX47" fmla="*/ 1263294 w 12217241"/>
              <a:gd name="connsiteY47" fmla="*/ 1476689 h 1825481"/>
              <a:gd name="connsiteX48" fmla="*/ 1055904 w 12217241"/>
              <a:gd name="connsiteY48" fmla="*/ 1514396 h 1825481"/>
              <a:gd name="connsiteX49" fmla="*/ 801381 w 12217241"/>
              <a:gd name="connsiteY49" fmla="*/ 1580384 h 1825481"/>
              <a:gd name="connsiteX50" fmla="*/ 603418 w 12217241"/>
              <a:gd name="connsiteY50" fmla="*/ 1627518 h 1825481"/>
              <a:gd name="connsiteX51" fmla="*/ 424309 w 12217241"/>
              <a:gd name="connsiteY51" fmla="*/ 1684079 h 1825481"/>
              <a:gd name="connsiteX52" fmla="*/ 160358 w 12217241"/>
              <a:gd name="connsiteY52" fmla="*/ 1768920 h 1825481"/>
              <a:gd name="connsiteX53" fmla="*/ 18956 w 12217241"/>
              <a:gd name="connsiteY53" fmla="*/ 1825481 h 1825481"/>
              <a:gd name="connsiteX54" fmla="*/ 9530 w 12217241"/>
              <a:gd name="connsiteY54" fmla="*/ 848488 h 1825481"/>
              <a:gd name="connsiteX55" fmla="*/ 102 w 12217241"/>
              <a:gd name="connsiteY55" fmla="*/ 6107 h 1825481"/>
              <a:gd name="connsiteX0" fmla="*/ 28175 w 12245314"/>
              <a:gd name="connsiteY0" fmla="*/ 55913 h 1875287"/>
              <a:gd name="connsiteX1" fmla="*/ 499517 w 12245314"/>
              <a:gd name="connsiteY1" fmla="*/ 59443 h 1875287"/>
              <a:gd name="connsiteX2" fmla="*/ 2488572 w 12245314"/>
              <a:gd name="connsiteY2" fmla="*/ 49880 h 1875287"/>
              <a:gd name="connsiteX3" fmla="*/ 12235887 w 12245314"/>
              <a:gd name="connsiteY3" fmla="*/ 74767 h 1875287"/>
              <a:gd name="connsiteX4" fmla="*/ 12245314 w 12245314"/>
              <a:gd name="connsiteY4" fmla="*/ 1394520 h 1875287"/>
              <a:gd name="connsiteX5" fmla="*/ 11990790 w 12245314"/>
              <a:gd name="connsiteY5" fmla="*/ 1422800 h 1875287"/>
              <a:gd name="connsiteX6" fmla="*/ 11726839 w 12245314"/>
              <a:gd name="connsiteY6" fmla="*/ 1460507 h 1875287"/>
              <a:gd name="connsiteX7" fmla="*/ 11368621 w 12245314"/>
              <a:gd name="connsiteY7" fmla="*/ 1479361 h 1875287"/>
              <a:gd name="connsiteX8" fmla="*/ 11076390 w 12245314"/>
              <a:gd name="connsiteY8" fmla="*/ 1517068 h 1875287"/>
              <a:gd name="connsiteX9" fmla="*/ 10916134 w 12245314"/>
              <a:gd name="connsiteY9" fmla="*/ 1535922 h 1875287"/>
              <a:gd name="connsiteX10" fmla="*/ 10746452 w 12245314"/>
              <a:gd name="connsiteY10" fmla="*/ 1554775 h 1875287"/>
              <a:gd name="connsiteX11" fmla="*/ 10614476 w 12245314"/>
              <a:gd name="connsiteY11" fmla="*/ 1564202 h 1875287"/>
              <a:gd name="connsiteX12" fmla="*/ 10501355 w 12245314"/>
              <a:gd name="connsiteY12" fmla="*/ 1573629 h 1875287"/>
              <a:gd name="connsiteX13" fmla="*/ 10331672 w 12245314"/>
              <a:gd name="connsiteY13" fmla="*/ 1592482 h 1875287"/>
              <a:gd name="connsiteX14" fmla="*/ 10209124 w 12245314"/>
              <a:gd name="connsiteY14" fmla="*/ 1601909 h 1875287"/>
              <a:gd name="connsiteX15" fmla="*/ 10105429 w 12245314"/>
              <a:gd name="connsiteY15" fmla="*/ 1601909 h 1875287"/>
              <a:gd name="connsiteX16" fmla="*/ 9935747 w 12245314"/>
              <a:gd name="connsiteY16" fmla="*/ 1620763 h 1875287"/>
              <a:gd name="connsiteX17" fmla="*/ 9813198 w 12245314"/>
              <a:gd name="connsiteY17" fmla="*/ 1639616 h 1875287"/>
              <a:gd name="connsiteX18" fmla="*/ 9690650 w 12245314"/>
              <a:gd name="connsiteY18" fmla="*/ 1639616 h 1875287"/>
              <a:gd name="connsiteX19" fmla="*/ 9586955 w 12245314"/>
              <a:gd name="connsiteY19" fmla="*/ 1639616 h 1875287"/>
              <a:gd name="connsiteX20" fmla="*/ 9426699 w 12245314"/>
              <a:gd name="connsiteY20" fmla="*/ 1658470 h 1875287"/>
              <a:gd name="connsiteX21" fmla="*/ 9313577 w 12245314"/>
              <a:gd name="connsiteY21" fmla="*/ 1667897 h 1875287"/>
              <a:gd name="connsiteX22" fmla="*/ 9030773 w 12245314"/>
              <a:gd name="connsiteY22" fmla="*/ 1696177 h 1875287"/>
              <a:gd name="connsiteX23" fmla="*/ 8842237 w 12245314"/>
              <a:gd name="connsiteY23" fmla="*/ 1705604 h 1875287"/>
              <a:gd name="connsiteX24" fmla="*/ 8700835 w 12245314"/>
              <a:gd name="connsiteY24" fmla="*/ 1715031 h 1875287"/>
              <a:gd name="connsiteX25" fmla="*/ 8474592 w 12245314"/>
              <a:gd name="connsiteY25" fmla="*/ 1724458 h 1875287"/>
              <a:gd name="connsiteX26" fmla="*/ 8304909 w 12245314"/>
              <a:gd name="connsiteY26" fmla="*/ 1733885 h 1875287"/>
              <a:gd name="connsiteX27" fmla="*/ 8059813 w 12245314"/>
              <a:gd name="connsiteY27" fmla="*/ 1752738 h 1875287"/>
              <a:gd name="connsiteX28" fmla="*/ 7852423 w 12245314"/>
              <a:gd name="connsiteY28" fmla="*/ 1762165 h 1875287"/>
              <a:gd name="connsiteX29" fmla="*/ 7663887 w 12245314"/>
              <a:gd name="connsiteY29" fmla="*/ 1762165 h 1875287"/>
              <a:gd name="connsiteX30" fmla="*/ 7437643 w 12245314"/>
              <a:gd name="connsiteY30" fmla="*/ 1771592 h 1875287"/>
              <a:gd name="connsiteX31" fmla="*/ 7173693 w 12245314"/>
              <a:gd name="connsiteY31" fmla="*/ 1771592 h 1875287"/>
              <a:gd name="connsiteX32" fmla="*/ 6834328 w 12245314"/>
              <a:gd name="connsiteY32" fmla="*/ 1762165 h 1875287"/>
              <a:gd name="connsiteX33" fmla="*/ 6372415 w 12245314"/>
              <a:gd name="connsiteY33" fmla="*/ 1733885 h 1875287"/>
              <a:gd name="connsiteX34" fmla="*/ 5901074 w 12245314"/>
              <a:gd name="connsiteY34" fmla="*/ 1705604 h 1875287"/>
              <a:gd name="connsiteX35" fmla="*/ 5448588 w 12245314"/>
              <a:gd name="connsiteY35" fmla="*/ 1649043 h 1875287"/>
              <a:gd name="connsiteX36" fmla="*/ 5014955 w 12245314"/>
              <a:gd name="connsiteY36" fmla="*/ 1592482 h 1875287"/>
              <a:gd name="connsiteX37" fmla="*/ 4449347 w 12245314"/>
              <a:gd name="connsiteY37" fmla="*/ 1526495 h 1875287"/>
              <a:gd name="connsiteX38" fmla="*/ 4012573 w 12245314"/>
              <a:gd name="connsiteY38" fmla="*/ 1490374 h 1875287"/>
              <a:gd name="connsiteX39" fmla="*/ 3648068 w 12245314"/>
              <a:gd name="connsiteY39" fmla="*/ 1451081 h 1875287"/>
              <a:gd name="connsiteX40" fmla="*/ 3324415 w 12245314"/>
              <a:gd name="connsiteY40" fmla="*/ 1405533 h 1875287"/>
              <a:gd name="connsiteX41" fmla="*/ 3025899 w 12245314"/>
              <a:gd name="connsiteY41" fmla="*/ 1385093 h 1875287"/>
              <a:gd name="connsiteX42" fmla="*/ 2677107 w 12245314"/>
              <a:gd name="connsiteY42" fmla="*/ 1375666 h 1875287"/>
              <a:gd name="connsiteX43" fmla="*/ 2375450 w 12245314"/>
              <a:gd name="connsiteY43" fmla="*/ 1394520 h 1875287"/>
              <a:gd name="connsiteX44" fmla="*/ 2130353 w 12245314"/>
              <a:gd name="connsiteY44" fmla="*/ 1403946 h 1875287"/>
              <a:gd name="connsiteX45" fmla="*/ 1781561 w 12245314"/>
              <a:gd name="connsiteY45" fmla="*/ 1451080 h 1875287"/>
              <a:gd name="connsiteX46" fmla="*/ 1498757 w 12245314"/>
              <a:gd name="connsiteY46" fmla="*/ 1488788 h 1875287"/>
              <a:gd name="connsiteX47" fmla="*/ 1291367 w 12245314"/>
              <a:gd name="connsiteY47" fmla="*/ 1526495 h 1875287"/>
              <a:gd name="connsiteX48" fmla="*/ 1083977 w 12245314"/>
              <a:gd name="connsiteY48" fmla="*/ 1564202 h 1875287"/>
              <a:gd name="connsiteX49" fmla="*/ 829454 w 12245314"/>
              <a:gd name="connsiteY49" fmla="*/ 1630190 h 1875287"/>
              <a:gd name="connsiteX50" fmla="*/ 631491 w 12245314"/>
              <a:gd name="connsiteY50" fmla="*/ 1677324 h 1875287"/>
              <a:gd name="connsiteX51" fmla="*/ 452382 w 12245314"/>
              <a:gd name="connsiteY51" fmla="*/ 1733885 h 1875287"/>
              <a:gd name="connsiteX52" fmla="*/ 188431 w 12245314"/>
              <a:gd name="connsiteY52" fmla="*/ 1818726 h 1875287"/>
              <a:gd name="connsiteX53" fmla="*/ 47029 w 12245314"/>
              <a:gd name="connsiteY53" fmla="*/ 1875287 h 1875287"/>
              <a:gd name="connsiteX54" fmla="*/ 47030 w 12245314"/>
              <a:gd name="connsiteY54" fmla="*/ 870420 h 1875287"/>
              <a:gd name="connsiteX55" fmla="*/ 28175 w 12245314"/>
              <a:gd name="connsiteY55" fmla="*/ 55913 h 1875287"/>
              <a:gd name="connsiteX0" fmla="*/ 1 w 12217140"/>
              <a:gd name="connsiteY0" fmla="*/ 6107 h 1825481"/>
              <a:gd name="connsiteX1" fmla="*/ 471343 w 12217140"/>
              <a:gd name="connsiteY1" fmla="*/ 9637 h 1825481"/>
              <a:gd name="connsiteX2" fmla="*/ 2460398 w 12217140"/>
              <a:gd name="connsiteY2" fmla="*/ 74 h 1825481"/>
              <a:gd name="connsiteX3" fmla="*/ 12207713 w 12217140"/>
              <a:gd name="connsiteY3" fmla="*/ 24961 h 1825481"/>
              <a:gd name="connsiteX4" fmla="*/ 12217140 w 12217140"/>
              <a:gd name="connsiteY4" fmla="*/ 1344714 h 1825481"/>
              <a:gd name="connsiteX5" fmla="*/ 11962616 w 12217140"/>
              <a:gd name="connsiteY5" fmla="*/ 1372994 h 1825481"/>
              <a:gd name="connsiteX6" fmla="*/ 11698665 w 12217140"/>
              <a:gd name="connsiteY6" fmla="*/ 1410701 h 1825481"/>
              <a:gd name="connsiteX7" fmla="*/ 11340447 w 12217140"/>
              <a:gd name="connsiteY7" fmla="*/ 1429555 h 1825481"/>
              <a:gd name="connsiteX8" fmla="*/ 11048216 w 12217140"/>
              <a:gd name="connsiteY8" fmla="*/ 1467262 h 1825481"/>
              <a:gd name="connsiteX9" fmla="*/ 10887960 w 12217140"/>
              <a:gd name="connsiteY9" fmla="*/ 1486116 h 1825481"/>
              <a:gd name="connsiteX10" fmla="*/ 10718278 w 12217140"/>
              <a:gd name="connsiteY10" fmla="*/ 1504969 h 1825481"/>
              <a:gd name="connsiteX11" fmla="*/ 10586302 w 12217140"/>
              <a:gd name="connsiteY11" fmla="*/ 1514396 h 1825481"/>
              <a:gd name="connsiteX12" fmla="*/ 10473181 w 12217140"/>
              <a:gd name="connsiteY12" fmla="*/ 1523823 h 1825481"/>
              <a:gd name="connsiteX13" fmla="*/ 10303498 w 12217140"/>
              <a:gd name="connsiteY13" fmla="*/ 1542676 h 1825481"/>
              <a:gd name="connsiteX14" fmla="*/ 10180950 w 12217140"/>
              <a:gd name="connsiteY14" fmla="*/ 1552103 h 1825481"/>
              <a:gd name="connsiteX15" fmla="*/ 10077255 w 12217140"/>
              <a:gd name="connsiteY15" fmla="*/ 1552103 h 1825481"/>
              <a:gd name="connsiteX16" fmla="*/ 9907573 w 12217140"/>
              <a:gd name="connsiteY16" fmla="*/ 1570957 h 1825481"/>
              <a:gd name="connsiteX17" fmla="*/ 9785024 w 12217140"/>
              <a:gd name="connsiteY17" fmla="*/ 1589810 h 1825481"/>
              <a:gd name="connsiteX18" fmla="*/ 9662476 w 12217140"/>
              <a:gd name="connsiteY18" fmla="*/ 1589810 h 1825481"/>
              <a:gd name="connsiteX19" fmla="*/ 9558781 w 12217140"/>
              <a:gd name="connsiteY19" fmla="*/ 1589810 h 1825481"/>
              <a:gd name="connsiteX20" fmla="*/ 9398525 w 12217140"/>
              <a:gd name="connsiteY20" fmla="*/ 1608664 h 1825481"/>
              <a:gd name="connsiteX21" fmla="*/ 9285403 w 12217140"/>
              <a:gd name="connsiteY21" fmla="*/ 1618091 h 1825481"/>
              <a:gd name="connsiteX22" fmla="*/ 9002599 w 12217140"/>
              <a:gd name="connsiteY22" fmla="*/ 1646371 h 1825481"/>
              <a:gd name="connsiteX23" fmla="*/ 8814063 w 12217140"/>
              <a:gd name="connsiteY23" fmla="*/ 1655798 h 1825481"/>
              <a:gd name="connsiteX24" fmla="*/ 8672661 w 12217140"/>
              <a:gd name="connsiteY24" fmla="*/ 1665225 h 1825481"/>
              <a:gd name="connsiteX25" fmla="*/ 8446418 w 12217140"/>
              <a:gd name="connsiteY25" fmla="*/ 1674652 h 1825481"/>
              <a:gd name="connsiteX26" fmla="*/ 8276735 w 12217140"/>
              <a:gd name="connsiteY26" fmla="*/ 1684079 h 1825481"/>
              <a:gd name="connsiteX27" fmla="*/ 8031639 w 12217140"/>
              <a:gd name="connsiteY27" fmla="*/ 1702932 h 1825481"/>
              <a:gd name="connsiteX28" fmla="*/ 7824249 w 12217140"/>
              <a:gd name="connsiteY28" fmla="*/ 1712359 h 1825481"/>
              <a:gd name="connsiteX29" fmla="*/ 7635713 w 12217140"/>
              <a:gd name="connsiteY29" fmla="*/ 1712359 h 1825481"/>
              <a:gd name="connsiteX30" fmla="*/ 7409469 w 12217140"/>
              <a:gd name="connsiteY30" fmla="*/ 1721786 h 1825481"/>
              <a:gd name="connsiteX31" fmla="*/ 7145519 w 12217140"/>
              <a:gd name="connsiteY31" fmla="*/ 1721786 h 1825481"/>
              <a:gd name="connsiteX32" fmla="*/ 6806154 w 12217140"/>
              <a:gd name="connsiteY32" fmla="*/ 1712359 h 1825481"/>
              <a:gd name="connsiteX33" fmla="*/ 6344241 w 12217140"/>
              <a:gd name="connsiteY33" fmla="*/ 1684079 h 1825481"/>
              <a:gd name="connsiteX34" fmla="*/ 5872900 w 12217140"/>
              <a:gd name="connsiteY34" fmla="*/ 1655798 h 1825481"/>
              <a:gd name="connsiteX35" fmla="*/ 5420414 w 12217140"/>
              <a:gd name="connsiteY35" fmla="*/ 1599237 h 1825481"/>
              <a:gd name="connsiteX36" fmla="*/ 4986781 w 12217140"/>
              <a:gd name="connsiteY36" fmla="*/ 1542676 h 1825481"/>
              <a:gd name="connsiteX37" fmla="*/ 4421173 w 12217140"/>
              <a:gd name="connsiteY37" fmla="*/ 1476689 h 1825481"/>
              <a:gd name="connsiteX38" fmla="*/ 3984399 w 12217140"/>
              <a:gd name="connsiteY38" fmla="*/ 1440568 h 1825481"/>
              <a:gd name="connsiteX39" fmla="*/ 3619894 w 12217140"/>
              <a:gd name="connsiteY39" fmla="*/ 1401275 h 1825481"/>
              <a:gd name="connsiteX40" fmla="*/ 3296241 w 12217140"/>
              <a:gd name="connsiteY40" fmla="*/ 1355727 h 1825481"/>
              <a:gd name="connsiteX41" fmla="*/ 2997725 w 12217140"/>
              <a:gd name="connsiteY41" fmla="*/ 1335287 h 1825481"/>
              <a:gd name="connsiteX42" fmla="*/ 2648933 w 12217140"/>
              <a:gd name="connsiteY42" fmla="*/ 1325860 h 1825481"/>
              <a:gd name="connsiteX43" fmla="*/ 2347276 w 12217140"/>
              <a:gd name="connsiteY43" fmla="*/ 1344714 h 1825481"/>
              <a:gd name="connsiteX44" fmla="*/ 2102179 w 12217140"/>
              <a:gd name="connsiteY44" fmla="*/ 1354140 h 1825481"/>
              <a:gd name="connsiteX45" fmla="*/ 1753387 w 12217140"/>
              <a:gd name="connsiteY45" fmla="*/ 1401274 h 1825481"/>
              <a:gd name="connsiteX46" fmla="*/ 1470583 w 12217140"/>
              <a:gd name="connsiteY46" fmla="*/ 1438982 h 1825481"/>
              <a:gd name="connsiteX47" fmla="*/ 1263193 w 12217140"/>
              <a:gd name="connsiteY47" fmla="*/ 1476689 h 1825481"/>
              <a:gd name="connsiteX48" fmla="*/ 1055803 w 12217140"/>
              <a:gd name="connsiteY48" fmla="*/ 1514396 h 1825481"/>
              <a:gd name="connsiteX49" fmla="*/ 801280 w 12217140"/>
              <a:gd name="connsiteY49" fmla="*/ 1580384 h 1825481"/>
              <a:gd name="connsiteX50" fmla="*/ 603317 w 12217140"/>
              <a:gd name="connsiteY50" fmla="*/ 1627518 h 1825481"/>
              <a:gd name="connsiteX51" fmla="*/ 424208 w 12217140"/>
              <a:gd name="connsiteY51" fmla="*/ 1684079 h 1825481"/>
              <a:gd name="connsiteX52" fmla="*/ 160257 w 12217140"/>
              <a:gd name="connsiteY52" fmla="*/ 1768920 h 1825481"/>
              <a:gd name="connsiteX53" fmla="*/ 18855 w 12217140"/>
              <a:gd name="connsiteY53" fmla="*/ 1825481 h 1825481"/>
              <a:gd name="connsiteX54" fmla="*/ 18856 w 12217140"/>
              <a:gd name="connsiteY54" fmla="*/ 820614 h 1825481"/>
              <a:gd name="connsiteX55" fmla="*/ 1 w 12217140"/>
              <a:gd name="connsiteY55" fmla="*/ 6107 h 1825481"/>
              <a:gd name="connsiteX0" fmla="*/ 1 w 12207307"/>
              <a:gd name="connsiteY0" fmla="*/ 30371 h 1825481"/>
              <a:gd name="connsiteX1" fmla="*/ 461510 w 12207307"/>
              <a:gd name="connsiteY1" fmla="*/ 9637 h 1825481"/>
              <a:gd name="connsiteX2" fmla="*/ 2450565 w 12207307"/>
              <a:gd name="connsiteY2" fmla="*/ 74 h 1825481"/>
              <a:gd name="connsiteX3" fmla="*/ 12197880 w 12207307"/>
              <a:gd name="connsiteY3" fmla="*/ 24961 h 1825481"/>
              <a:gd name="connsiteX4" fmla="*/ 12207307 w 12207307"/>
              <a:gd name="connsiteY4" fmla="*/ 1344714 h 1825481"/>
              <a:gd name="connsiteX5" fmla="*/ 11952783 w 12207307"/>
              <a:gd name="connsiteY5" fmla="*/ 1372994 h 1825481"/>
              <a:gd name="connsiteX6" fmla="*/ 11688832 w 12207307"/>
              <a:gd name="connsiteY6" fmla="*/ 1410701 h 1825481"/>
              <a:gd name="connsiteX7" fmla="*/ 11330614 w 12207307"/>
              <a:gd name="connsiteY7" fmla="*/ 1429555 h 1825481"/>
              <a:gd name="connsiteX8" fmla="*/ 11038383 w 12207307"/>
              <a:gd name="connsiteY8" fmla="*/ 1467262 h 1825481"/>
              <a:gd name="connsiteX9" fmla="*/ 10878127 w 12207307"/>
              <a:gd name="connsiteY9" fmla="*/ 1486116 h 1825481"/>
              <a:gd name="connsiteX10" fmla="*/ 10708445 w 12207307"/>
              <a:gd name="connsiteY10" fmla="*/ 1504969 h 1825481"/>
              <a:gd name="connsiteX11" fmla="*/ 10576469 w 12207307"/>
              <a:gd name="connsiteY11" fmla="*/ 1514396 h 1825481"/>
              <a:gd name="connsiteX12" fmla="*/ 10463348 w 12207307"/>
              <a:gd name="connsiteY12" fmla="*/ 1523823 h 1825481"/>
              <a:gd name="connsiteX13" fmla="*/ 10293665 w 12207307"/>
              <a:gd name="connsiteY13" fmla="*/ 1542676 h 1825481"/>
              <a:gd name="connsiteX14" fmla="*/ 10171117 w 12207307"/>
              <a:gd name="connsiteY14" fmla="*/ 1552103 h 1825481"/>
              <a:gd name="connsiteX15" fmla="*/ 10067422 w 12207307"/>
              <a:gd name="connsiteY15" fmla="*/ 1552103 h 1825481"/>
              <a:gd name="connsiteX16" fmla="*/ 9897740 w 12207307"/>
              <a:gd name="connsiteY16" fmla="*/ 1570957 h 1825481"/>
              <a:gd name="connsiteX17" fmla="*/ 9775191 w 12207307"/>
              <a:gd name="connsiteY17" fmla="*/ 1589810 h 1825481"/>
              <a:gd name="connsiteX18" fmla="*/ 9652643 w 12207307"/>
              <a:gd name="connsiteY18" fmla="*/ 1589810 h 1825481"/>
              <a:gd name="connsiteX19" fmla="*/ 9548948 w 12207307"/>
              <a:gd name="connsiteY19" fmla="*/ 1589810 h 1825481"/>
              <a:gd name="connsiteX20" fmla="*/ 9388692 w 12207307"/>
              <a:gd name="connsiteY20" fmla="*/ 1608664 h 1825481"/>
              <a:gd name="connsiteX21" fmla="*/ 9275570 w 12207307"/>
              <a:gd name="connsiteY21" fmla="*/ 1618091 h 1825481"/>
              <a:gd name="connsiteX22" fmla="*/ 8992766 w 12207307"/>
              <a:gd name="connsiteY22" fmla="*/ 1646371 h 1825481"/>
              <a:gd name="connsiteX23" fmla="*/ 8804230 w 12207307"/>
              <a:gd name="connsiteY23" fmla="*/ 1655798 h 1825481"/>
              <a:gd name="connsiteX24" fmla="*/ 8662828 w 12207307"/>
              <a:gd name="connsiteY24" fmla="*/ 1665225 h 1825481"/>
              <a:gd name="connsiteX25" fmla="*/ 8436585 w 12207307"/>
              <a:gd name="connsiteY25" fmla="*/ 1674652 h 1825481"/>
              <a:gd name="connsiteX26" fmla="*/ 8266902 w 12207307"/>
              <a:gd name="connsiteY26" fmla="*/ 1684079 h 1825481"/>
              <a:gd name="connsiteX27" fmla="*/ 8021806 w 12207307"/>
              <a:gd name="connsiteY27" fmla="*/ 1702932 h 1825481"/>
              <a:gd name="connsiteX28" fmla="*/ 7814416 w 12207307"/>
              <a:gd name="connsiteY28" fmla="*/ 1712359 h 1825481"/>
              <a:gd name="connsiteX29" fmla="*/ 7625880 w 12207307"/>
              <a:gd name="connsiteY29" fmla="*/ 1712359 h 1825481"/>
              <a:gd name="connsiteX30" fmla="*/ 7399636 w 12207307"/>
              <a:gd name="connsiteY30" fmla="*/ 1721786 h 1825481"/>
              <a:gd name="connsiteX31" fmla="*/ 7135686 w 12207307"/>
              <a:gd name="connsiteY31" fmla="*/ 1721786 h 1825481"/>
              <a:gd name="connsiteX32" fmla="*/ 6796321 w 12207307"/>
              <a:gd name="connsiteY32" fmla="*/ 1712359 h 1825481"/>
              <a:gd name="connsiteX33" fmla="*/ 6334408 w 12207307"/>
              <a:gd name="connsiteY33" fmla="*/ 1684079 h 1825481"/>
              <a:gd name="connsiteX34" fmla="*/ 5863067 w 12207307"/>
              <a:gd name="connsiteY34" fmla="*/ 1655798 h 1825481"/>
              <a:gd name="connsiteX35" fmla="*/ 5410581 w 12207307"/>
              <a:gd name="connsiteY35" fmla="*/ 1599237 h 1825481"/>
              <a:gd name="connsiteX36" fmla="*/ 4976948 w 12207307"/>
              <a:gd name="connsiteY36" fmla="*/ 1542676 h 1825481"/>
              <a:gd name="connsiteX37" fmla="*/ 4411340 w 12207307"/>
              <a:gd name="connsiteY37" fmla="*/ 1476689 h 1825481"/>
              <a:gd name="connsiteX38" fmla="*/ 3974566 w 12207307"/>
              <a:gd name="connsiteY38" fmla="*/ 1440568 h 1825481"/>
              <a:gd name="connsiteX39" fmla="*/ 3610061 w 12207307"/>
              <a:gd name="connsiteY39" fmla="*/ 1401275 h 1825481"/>
              <a:gd name="connsiteX40" fmla="*/ 3286408 w 12207307"/>
              <a:gd name="connsiteY40" fmla="*/ 1355727 h 1825481"/>
              <a:gd name="connsiteX41" fmla="*/ 2987892 w 12207307"/>
              <a:gd name="connsiteY41" fmla="*/ 1335287 h 1825481"/>
              <a:gd name="connsiteX42" fmla="*/ 2639100 w 12207307"/>
              <a:gd name="connsiteY42" fmla="*/ 1325860 h 1825481"/>
              <a:gd name="connsiteX43" fmla="*/ 2337443 w 12207307"/>
              <a:gd name="connsiteY43" fmla="*/ 1344714 h 1825481"/>
              <a:gd name="connsiteX44" fmla="*/ 2092346 w 12207307"/>
              <a:gd name="connsiteY44" fmla="*/ 1354140 h 1825481"/>
              <a:gd name="connsiteX45" fmla="*/ 1743554 w 12207307"/>
              <a:gd name="connsiteY45" fmla="*/ 1401274 h 1825481"/>
              <a:gd name="connsiteX46" fmla="*/ 1460750 w 12207307"/>
              <a:gd name="connsiteY46" fmla="*/ 1438982 h 1825481"/>
              <a:gd name="connsiteX47" fmla="*/ 1253360 w 12207307"/>
              <a:gd name="connsiteY47" fmla="*/ 1476689 h 1825481"/>
              <a:gd name="connsiteX48" fmla="*/ 1045970 w 12207307"/>
              <a:gd name="connsiteY48" fmla="*/ 1514396 h 1825481"/>
              <a:gd name="connsiteX49" fmla="*/ 791447 w 12207307"/>
              <a:gd name="connsiteY49" fmla="*/ 1580384 h 1825481"/>
              <a:gd name="connsiteX50" fmla="*/ 593484 w 12207307"/>
              <a:gd name="connsiteY50" fmla="*/ 1627518 h 1825481"/>
              <a:gd name="connsiteX51" fmla="*/ 414375 w 12207307"/>
              <a:gd name="connsiteY51" fmla="*/ 1684079 h 1825481"/>
              <a:gd name="connsiteX52" fmla="*/ 150424 w 12207307"/>
              <a:gd name="connsiteY52" fmla="*/ 1768920 h 1825481"/>
              <a:gd name="connsiteX53" fmla="*/ 9022 w 12207307"/>
              <a:gd name="connsiteY53" fmla="*/ 1825481 h 1825481"/>
              <a:gd name="connsiteX54" fmla="*/ 9023 w 12207307"/>
              <a:gd name="connsiteY54" fmla="*/ 820614 h 1825481"/>
              <a:gd name="connsiteX55" fmla="*/ 1 w 12207307"/>
              <a:gd name="connsiteY55" fmla="*/ 30371 h 1825481"/>
              <a:gd name="connsiteX0" fmla="*/ 5748 w 12206704"/>
              <a:gd name="connsiteY0" fmla="*/ 19924 h 1825481"/>
              <a:gd name="connsiteX1" fmla="*/ 460907 w 12206704"/>
              <a:gd name="connsiteY1" fmla="*/ 9637 h 1825481"/>
              <a:gd name="connsiteX2" fmla="*/ 2449962 w 12206704"/>
              <a:gd name="connsiteY2" fmla="*/ 74 h 1825481"/>
              <a:gd name="connsiteX3" fmla="*/ 12197277 w 12206704"/>
              <a:gd name="connsiteY3" fmla="*/ 24961 h 1825481"/>
              <a:gd name="connsiteX4" fmla="*/ 12206704 w 12206704"/>
              <a:gd name="connsiteY4" fmla="*/ 1344714 h 1825481"/>
              <a:gd name="connsiteX5" fmla="*/ 11952180 w 12206704"/>
              <a:gd name="connsiteY5" fmla="*/ 1372994 h 1825481"/>
              <a:gd name="connsiteX6" fmla="*/ 11688229 w 12206704"/>
              <a:gd name="connsiteY6" fmla="*/ 1410701 h 1825481"/>
              <a:gd name="connsiteX7" fmla="*/ 11330011 w 12206704"/>
              <a:gd name="connsiteY7" fmla="*/ 1429555 h 1825481"/>
              <a:gd name="connsiteX8" fmla="*/ 11037780 w 12206704"/>
              <a:gd name="connsiteY8" fmla="*/ 1467262 h 1825481"/>
              <a:gd name="connsiteX9" fmla="*/ 10877524 w 12206704"/>
              <a:gd name="connsiteY9" fmla="*/ 1486116 h 1825481"/>
              <a:gd name="connsiteX10" fmla="*/ 10707842 w 12206704"/>
              <a:gd name="connsiteY10" fmla="*/ 1504969 h 1825481"/>
              <a:gd name="connsiteX11" fmla="*/ 10575866 w 12206704"/>
              <a:gd name="connsiteY11" fmla="*/ 1514396 h 1825481"/>
              <a:gd name="connsiteX12" fmla="*/ 10462745 w 12206704"/>
              <a:gd name="connsiteY12" fmla="*/ 1523823 h 1825481"/>
              <a:gd name="connsiteX13" fmla="*/ 10293062 w 12206704"/>
              <a:gd name="connsiteY13" fmla="*/ 1542676 h 1825481"/>
              <a:gd name="connsiteX14" fmla="*/ 10170514 w 12206704"/>
              <a:gd name="connsiteY14" fmla="*/ 1552103 h 1825481"/>
              <a:gd name="connsiteX15" fmla="*/ 10066819 w 12206704"/>
              <a:gd name="connsiteY15" fmla="*/ 1552103 h 1825481"/>
              <a:gd name="connsiteX16" fmla="*/ 9897137 w 12206704"/>
              <a:gd name="connsiteY16" fmla="*/ 1570957 h 1825481"/>
              <a:gd name="connsiteX17" fmla="*/ 9774588 w 12206704"/>
              <a:gd name="connsiteY17" fmla="*/ 1589810 h 1825481"/>
              <a:gd name="connsiteX18" fmla="*/ 9652040 w 12206704"/>
              <a:gd name="connsiteY18" fmla="*/ 1589810 h 1825481"/>
              <a:gd name="connsiteX19" fmla="*/ 9548345 w 12206704"/>
              <a:gd name="connsiteY19" fmla="*/ 1589810 h 1825481"/>
              <a:gd name="connsiteX20" fmla="*/ 9388089 w 12206704"/>
              <a:gd name="connsiteY20" fmla="*/ 1608664 h 1825481"/>
              <a:gd name="connsiteX21" fmla="*/ 9274967 w 12206704"/>
              <a:gd name="connsiteY21" fmla="*/ 1618091 h 1825481"/>
              <a:gd name="connsiteX22" fmla="*/ 8992163 w 12206704"/>
              <a:gd name="connsiteY22" fmla="*/ 1646371 h 1825481"/>
              <a:gd name="connsiteX23" fmla="*/ 8803627 w 12206704"/>
              <a:gd name="connsiteY23" fmla="*/ 1655798 h 1825481"/>
              <a:gd name="connsiteX24" fmla="*/ 8662225 w 12206704"/>
              <a:gd name="connsiteY24" fmla="*/ 1665225 h 1825481"/>
              <a:gd name="connsiteX25" fmla="*/ 8435982 w 12206704"/>
              <a:gd name="connsiteY25" fmla="*/ 1674652 h 1825481"/>
              <a:gd name="connsiteX26" fmla="*/ 8266299 w 12206704"/>
              <a:gd name="connsiteY26" fmla="*/ 1684079 h 1825481"/>
              <a:gd name="connsiteX27" fmla="*/ 8021203 w 12206704"/>
              <a:gd name="connsiteY27" fmla="*/ 1702932 h 1825481"/>
              <a:gd name="connsiteX28" fmla="*/ 7813813 w 12206704"/>
              <a:gd name="connsiteY28" fmla="*/ 1712359 h 1825481"/>
              <a:gd name="connsiteX29" fmla="*/ 7625277 w 12206704"/>
              <a:gd name="connsiteY29" fmla="*/ 1712359 h 1825481"/>
              <a:gd name="connsiteX30" fmla="*/ 7399033 w 12206704"/>
              <a:gd name="connsiteY30" fmla="*/ 1721786 h 1825481"/>
              <a:gd name="connsiteX31" fmla="*/ 7135083 w 12206704"/>
              <a:gd name="connsiteY31" fmla="*/ 1721786 h 1825481"/>
              <a:gd name="connsiteX32" fmla="*/ 6795718 w 12206704"/>
              <a:gd name="connsiteY32" fmla="*/ 1712359 h 1825481"/>
              <a:gd name="connsiteX33" fmla="*/ 6333805 w 12206704"/>
              <a:gd name="connsiteY33" fmla="*/ 1684079 h 1825481"/>
              <a:gd name="connsiteX34" fmla="*/ 5862464 w 12206704"/>
              <a:gd name="connsiteY34" fmla="*/ 1655798 h 1825481"/>
              <a:gd name="connsiteX35" fmla="*/ 5409978 w 12206704"/>
              <a:gd name="connsiteY35" fmla="*/ 1599237 h 1825481"/>
              <a:gd name="connsiteX36" fmla="*/ 4976345 w 12206704"/>
              <a:gd name="connsiteY36" fmla="*/ 1542676 h 1825481"/>
              <a:gd name="connsiteX37" fmla="*/ 4410737 w 12206704"/>
              <a:gd name="connsiteY37" fmla="*/ 1476689 h 1825481"/>
              <a:gd name="connsiteX38" fmla="*/ 3973963 w 12206704"/>
              <a:gd name="connsiteY38" fmla="*/ 1440568 h 1825481"/>
              <a:gd name="connsiteX39" fmla="*/ 3609458 w 12206704"/>
              <a:gd name="connsiteY39" fmla="*/ 1401275 h 1825481"/>
              <a:gd name="connsiteX40" fmla="*/ 3285805 w 12206704"/>
              <a:gd name="connsiteY40" fmla="*/ 1355727 h 1825481"/>
              <a:gd name="connsiteX41" fmla="*/ 2987289 w 12206704"/>
              <a:gd name="connsiteY41" fmla="*/ 1335287 h 1825481"/>
              <a:gd name="connsiteX42" fmla="*/ 2638497 w 12206704"/>
              <a:gd name="connsiteY42" fmla="*/ 1325860 h 1825481"/>
              <a:gd name="connsiteX43" fmla="*/ 2336840 w 12206704"/>
              <a:gd name="connsiteY43" fmla="*/ 1344714 h 1825481"/>
              <a:gd name="connsiteX44" fmla="*/ 2091743 w 12206704"/>
              <a:gd name="connsiteY44" fmla="*/ 1354140 h 1825481"/>
              <a:gd name="connsiteX45" fmla="*/ 1742951 w 12206704"/>
              <a:gd name="connsiteY45" fmla="*/ 1401274 h 1825481"/>
              <a:gd name="connsiteX46" fmla="*/ 1460147 w 12206704"/>
              <a:gd name="connsiteY46" fmla="*/ 1438982 h 1825481"/>
              <a:gd name="connsiteX47" fmla="*/ 1252757 w 12206704"/>
              <a:gd name="connsiteY47" fmla="*/ 1476689 h 1825481"/>
              <a:gd name="connsiteX48" fmla="*/ 1045367 w 12206704"/>
              <a:gd name="connsiteY48" fmla="*/ 1514396 h 1825481"/>
              <a:gd name="connsiteX49" fmla="*/ 790844 w 12206704"/>
              <a:gd name="connsiteY49" fmla="*/ 1580384 h 1825481"/>
              <a:gd name="connsiteX50" fmla="*/ 592881 w 12206704"/>
              <a:gd name="connsiteY50" fmla="*/ 1627518 h 1825481"/>
              <a:gd name="connsiteX51" fmla="*/ 413772 w 12206704"/>
              <a:gd name="connsiteY51" fmla="*/ 1684079 h 1825481"/>
              <a:gd name="connsiteX52" fmla="*/ 149821 w 12206704"/>
              <a:gd name="connsiteY52" fmla="*/ 1768920 h 1825481"/>
              <a:gd name="connsiteX53" fmla="*/ 8419 w 12206704"/>
              <a:gd name="connsiteY53" fmla="*/ 1825481 h 1825481"/>
              <a:gd name="connsiteX54" fmla="*/ 8420 w 12206704"/>
              <a:gd name="connsiteY54" fmla="*/ 820614 h 1825481"/>
              <a:gd name="connsiteX55" fmla="*/ 5748 w 12206704"/>
              <a:gd name="connsiteY55" fmla="*/ 19924 h 1825481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3569 h 1859126"/>
              <a:gd name="connsiteX1" fmla="*/ 490100 w 12232722"/>
              <a:gd name="connsiteY1" fmla="*/ 61565 h 1859126"/>
              <a:gd name="connsiteX2" fmla="*/ 2475980 w 12232722"/>
              <a:gd name="connsiteY2" fmla="*/ 33719 h 1859126"/>
              <a:gd name="connsiteX3" fmla="*/ 12223295 w 12232722"/>
              <a:gd name="connsiteY3" fmla="*/ 58606 h 1859126"/>
              <a:gd name="connsiteX4" fmla="*/ 12232722 w 12232722"/>
              <a:gd name="connsiteY4" fmla="*/ 1378359 h 1859126"/>
              <a:gd name="connsiteX5" fmla="*/ 11978198 w 12232722"/>
              <a:gd name="connsiteY5" fmla="*/ 1406639 h 1859126"/>
              <a:gd name="connsiteX6" fmla="*/ 11714247 w 12232722"/>
              <a:gd name="connsiteY6" fmla="*/ 1444346 h 1859126"/>
              <a:gd name="connsiteX7" fmla="*/ 11356029 w 12232722"/>
              <a:gd name="connsiteY7" fmla="*/ 1463200 h 1859126"/>
              <a:gd name="connsiteX8" fmla="*/ 11063798 w 12232722"/>
              <a:gd name="connsiteY8" fmla="*/ 1500907 h 1859126"/>
              <a:gd name="connsiteX9" fmla="*/ 10903542 w 12232722"/>
              <a:gd name="connsiteY9" fmla="*/ 1519761 h 1859126"/>
              <a:gd name="connsiteX10" fmla="*/ 10733860 w 12232722"/>
              <a:gd name="connsiteY10" fmla="*/ 1538614 h 1859126"/>
              <a:gd name="connsiteX11" fmla="*/ 10601884 w 12232722"/>
              <a:gd name="connsiteY11" fmla="*/ 1548041 h 1859126"/>
              <a:gd name="connsiteX12" fmla="*/ 10488763 w 12232722"/>
              <a:gd name="connsiteY12" fmla="*/ 1557468 h 1859126"/>
              <a:gd name="connsiteX13" fmla="*/ 10319080 w 12232722"/>
              <a:gd name="connsiteY13" fmla="*/ 1576321 h 1859126"/>
              <a:gd name="connsiteX14" fmla="*/ 10196532 w 12232722"/>
              <a:gd name="connsiteY14" fmla="*/ 1585748 h 1859126"/>
              <a:gd name="connsiteX15" fmla="*/ 10092837 w 12232722"/>
              <a:gd name="connsiteY15" fmla="*/ 1585748 h 1859126"/>
              <a:gd name="connsiteX16" fmla="*/ 9923155 w 12232722"/>
              <a:gd name="connsiteY16" fmla="*/ 1604602 h 1859126"/>
              <a:gd name="connsiteX17" fmla="*/ 9800606 w 12232722"/>
              <a:gd name="connsiteY17" fmla="*/ 1623455 h 1859126"/>
              <a:gd name="connsiteX18" fmla="*/ 9678058 w 12232722"/>
              <a:gd name="connsiteY18" fmla="*/ 1623455 h 1859126"/>
              <a:gd name="connsiteX19" fmla="*/ 9574363 w 12232722"/>
              <a:gd name="connsiteY19" fmla="*/ 1623455 h 1859126"/>
              <a:gd name="connsiteX20" fmla="*/ 9414107 w 12232722"/>
              <a:gd name="connsiteY20" fmla="*/ 1642309 h 1859126"/>
              <a:gd name="connsiteX21" fmla="*/ 9300985 w 12232722"/>
              <a:gd name="connsiteY21" fmla="*/ 1651736 h 1859126"/>
              <a:gd name="connsiteX22" fmla="*/ 9018181 w 12232722"/>
              <a:gd name="connsiteY22" fmla="*/ 1680016 h 1859126"/>
              <a:gd name="connsiteX23" fmla="*/ 8829645 w 12232722"/>
              <a:gd name="connsiteY23" fmla="*/ 1689443 h 1859126"/>
              <a:gd name="connsiteX24" fmla="*/ 8688243 w 12232722"/>
              <a:gd name="connsiteY24" fmla="*/ 1698870 h 1859126"/>
              <a:gd name="connsiteX25" fmla="*/ 8462000 w 12232722"/>
              <a:gd name="connsiteY25" fmla="*/ 1708297 h 1859126"/>
              <a:gd name="connsiteX26" fmla="*/ 8292317 w 12232722"/>
              <a:gd name="connsiteY26" fmla="*/ 1717724 h 1859126"/>
              <a:gd name="connsiteX27" fmla="*/ 8047221 w 12232722"/>
              <a:gd name="connsiteY27" fmla="*/ 1736577 h 1859126"/>
              <a:gd name="connsiteX28" fmla="*/ 7839831 w 12232722"/>
              <a:gd name="connsiteY28" fmla="*/ 1746004 h 1859126"/>
              <a:gd name="connsiteX29" fmla="*/ 7651295 w 12232722"/>
              <a:gd name="connsiteY29" fmla="*/ 1746004 h 1859126"/>
              <a:gd name="connsiteX30" fmla="*/ 7425051 w 12232722"/>
              <a:gd name="connsiteY30" fmla="*/ 1755431 h 1859126"/>
              <a:gd name="connsiteX31" fmla="*/ 7161101 w 12232722"/>
              <a:gd name="connsiteY31" fmla="*/ 1755431 h 1859126"/>
              <a:gd name="connsiteX32" fmla="*/ 6821736 w 12232722"/>
              <a:gd name="connsiteY32" fmla="*/ 1746004 h 1859126"/>
              <a:gd name="connsiteX33" fmla="*/ 6359823 w 12232722"/>
              <a:gd name="connsiteY33" fmla="*/ 1717724 h 1859126"/>
              <a:gd name="connsiteX34" fmla="*/ 5888482 w 12232722"/>
              <a:gd name="connsiteY34" fmla="*/ 1689443 h 1859126"/>
              <a:gd name="connsiteX35" fmla="*/ 5435996 w 12232722"/>
              <a:gd name="connsiteY35" fmla="*/ 1632882 h 1859126"/>
              <a:gd name="connsiteX36" fmla="*/ 5002363 w 12232722"/>
              <a:gd name="connsiteY36" fmla="*/ 1576321 h 1859126"/>
              <a:gd name="connsiteX37" fmla="*/ 4436755 w 12232722"/>
              <a:gd name="connsiteY37" fmla="*/ 1510334 h 1859126"/>
              <a:gd name="connsiteX38" fmla="*/ 3999981 w 12232722"/>
              <a:gd name="connsiteY38" fmla="*/ 1474213 h 1859126"/>
              <a:gd name="connsiteX39" fmla="*/ 3635476 w 12232722"/>
              <a:gd name="connsiteY39" fmla="*/ 1434920 h 1859126"/>
              <a:gd name="connsiteX40" fmla="*/ 3311823 w 12232722"/>
              <a:gd name="connsiteY40" fmla="*/ 1389372 h 1859126"/>
              <a:gd name="connsiteX41" fmla="*/ 3013307 w 12232722"/>
              <a:gd name="connsiteY41" fmla="*/ 1368932 h 1859126"/>
              <a:gd name="connsiteX42" fmla="*/ 2664515 w 12232722"/>
              <a:gd name="connsiteY42" fmla="*/ 1359505 h 1859126"/>
              <a:gd name="connsiteX43" fmla="*/ 2362858 w 12232722"/>
              <a:gd name="connsiteY43" fmla="*/ 1378359 h 1859126"/>
              <a:gd name="connsiteX44" fmla="*/ 2117761 w 12232722"/>
              <a:gd name="connsiteY44" fmla="*/ 1387785 h 1859126"/>
              <a:gd name="connsiteX45" fmla="*/ 1768969 w 12232722"/>
              <a:gd name="connsiteY45" fmla="*/ 1434919 h 1859126"/>
              <a:gd name="connsiteX46" fmla="*/ 1486165 w 12232722"/>
              <a:gd name="connsiteY46" fmla="*/ 1472627 h 1859126"/>
              <a:gd name="connsiteX47" fmla="*/ 1278775 w 12232722"/>
              <a:gd name="connsiteY47" fmla="*/ 1510334 h 1859126"/>
              <a:gd name="connsiteX48" fmla="*/ 1071385 w 12232722"/>
              <a:gd name="connsiteY48" fmla="*/ 1548041 h 1859126"/>
              <a:gd name="connsiteX49" fmla="*/ 816862 w 12232722"/>
              <a:gd name="connsiteY49" fmla="*/ 1614029 h 1859126"/>
              <a:gd name="connsiteX50" fmla="*/ 618899 w 12232722"/>
              <a:gd name="connsiteY50" fmla="*/ 1661163 h 1859126"/>
              <a:gd name="connsiteX51" fmla="*/ 439790 w 12232722"/>
              <a:gd name="connsiteY51" fmla="*/ 1717724 h 1859126"/>
              <a:gd name="connsiteX52" fmla="*/ 175839 w 12232722"/>
              <a:gd name="connsiteY52" fmla="*/ 1802565 h 1859126"/>
              <a:gd name="connsiteX53" fmla="*/ 34437 w 12232722"/>
              <a:gd name="connsiteY53" fmla="*/ 1859126 h 1859126"/>
              <a:gd name="connsiteX54" fmla="*/ 34438 w 12232722"/>
              <a:gd name="connsiteY54" fmla="*/ 854259 h 1859126"/>
              <a:gd name="connsiteX55" fmla="*/ 31766 w 12232722"/>
              <a:gd name="connsiteY55" fmla="*/ 53569 h 1859126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63280 w 12232722"/>
              <a:gd name="connsiteY2" fmla="*/ 48332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6413 w 12207369"/>
              <a:gd name="connsiteY0" fmla="*/ 6865 h 1812422"/>
              <a:gd name="connsiteX1" fmla="*/ 464747 w 12207369"/>
              <a:gd name="connsiteY1" fmla="*/ 9637 h 1812422"/>
              <a:gd name="connsiteX2" fmla="*/ 2437927 w 12207369"/>
              <a:gd name="connsiteY2" fmla="*/ 74 h 1812422"/>
              <a:gd name="connsiteX3" fmla="*/ 12197942 w 12207369"/>
              <a:gd name="connsiteY3" fmla="*/ 11902 h 1812422"/>
              <a:gd name="connsiteX4" fmla="*/ 12207369 w 12207369"/>
              <a:gd name="connsiteY4" fmla="*/ 1331655 h 1812422"/>
              <a:gd name="connsiteX5" fmla="*/ 11952845 w 12207369"/>
              <a:gd name="connsiteY5" fmla="*/ 1359935 h 1812422"/>
              <a:gd name="connsiteX6" fmla="*/ 11688894 w 12207369"/>
              <a:gd name="connsiteY6" fmla="*/ 1397642 h 1812422"/>
              <a:gd name="connsiteX7" fmla="*/ 11330676 w 12207369"/>
              <a:gd name="connsiteY7" fmla="*/ 1416496 h 1812422"/>
              <a:gd name="connsiteX8" fmla="*/ 11038445 w 12207369"/>
              <a:gd name="connsiteY8" fmla="*/ 1454203 h 1812422"/>
              <a:gd name="connsiteX9" fmla="*/ 10878189 w 12207369"/>
              <a:gd name="connsiteY9" fmla="*/ 1473057 h 1812422"/>
              <a:gd name="connsiteX10" fmla="*/ 10708507 w 12207369"/>
              <a:gd name="connsiteY10" fmla="*/ 1491910 h 1812422"/>
              <a:gd name="connsiteX11" fmla="*/ 10576531 w 12207369"/>
              <a:gd name="connsiteY11" fmla="*/ 1501337 h 1812422"/>
              <a:gd name="connsiteX12" fmla="*/ 10463410 w 12207369"/>
              <a:gd name="connsiteY12" fmla="*/ 1510764 h 1812422"/>
              <a:gd name="connsiteX13" fmla="*/ 10293727 w 12207369"/>
              <a:gd name="connsiteY13" fmla="*/ 1529617 h 1812422"/>
              <a:gd name="connsiteX14" fmla="*/ 10171179 w 12207369"/>
              <a:gd name="connsiteY14" fmla="*/ 1539044 h 1812422"/>
              <a:gd name="connsiteX15" fmla="*/ 10067484 w 12207369"/>
              <a:gd name="connsiteY15" fmla="*/ 1539044 h 1812422"/>
              <a:gd name="connsiteX16" fmla="*/ 9897802 w 12207369"/>
              <a:gd name="connsiteY16" fmla="*/ 1557898 h 1812422"/>
              <a:gd name="connsiteX17" fmla="*/ 9775253 w 12207369"/>
              <a:gd name="connsiteY17" fmla="*/ 1576751 h 1812422"/>
              <a:gd name="connsiteX18" fmla="*/ 9652705 w 12207369"/>
              <a:gd name="connsiteY18" fmla="*/ 1576751 h 1812422"/>
              <a:gd name="connsiteX19" fmla="*/ 9549010 w 12207369"/>
              <a:gd name="connsiteY19" fmla="*/ 1576751 h 1812422"/>
              <a:gd name="connsiteX20" fmla="*/ 9388754 w 12207369"/>
              <a:gd name="connsiteY20" fmla="*/ 1595605 h 1812422"/>
              <a:gd name="connsiteX21" fmla="*/ 9275632 w 12207369"/>
              <a:gd name="connsiteY21" fmla="*/ 1605032 h 1812422"/>
              <a:gd name="connsiteX22" fmla="*/ 8992828 w 12207369"/>
              <a:gd name="connsiteY22" fmla="*/ 1633312 h 1812422"/>
              <a:gd name="connsiteX23" fmla="*/ 8804292 w 12207369"/>
              <a:gd name="connsiteY23" fmla="*/ 1642739 h 1812422"/>
              <a:gd name="connsiteX24" fmla="*/ 8662890 w 12207369"/>
              <a:gd name="connsiteY24" fmla="*/ 1652166 h 1812422"/>
              <a:gd name="connsiteX25" fmla="*/ 8436647 w 12207369"/>
              <a:gd name="connsiteY25" fmla="*/ 1661593 h 1812422"/>
              <a:gd name="connsiteX26" fmla="*/ 8266964 w 12207369"/>
              <a:gd name="connsiteY26" fmla="*/ 1671020 h 1812422"/>
              <a:gd name="connsiteX27" fmla="*/ 8021868 w 12207369"/>
              <a:gd name="connsiteY27" fmla="*/ 1689873 h 1812422"/>
              <a:gd name="connsiteX28" fmla="*/ 7814478 w 12207369"/>
              <a:gd name="connsiteY28" fmla="*/ 1699300 h 1812422"/>
              <a:gd name="connsiteX29" fmla="*/ 7625942 w 12207369"/>
              <a:gd name="connsiteY29" fmla="*/ 1699300 h 1812422"/>
              <a:gd name="connsiteX30" fmla="*/ 7399698 w 12207369"/>
              <a:gd name="connsiteY30" fmla="*/ 1708727 h 1812422"/>
              <a:gd name="connsiteX31" fmla="*/ 7135748 w 12207369"/>
              <a:gd name="connsiteY31" fmla="*/ 1708727 h 1812422"/>
              <a:gd name="connsiteX32" fmla="*/ 6796383 w 12207369"/>
              <a:gd name="connsiteY32" fmla="*/ 1699300 h 1812422"/>
              <a:gd name="connsiteX33" fmla="*/ 6334470 w 12207369"/>
              <a:gd name="connsiteY33" fmla="*/ 1671020 h 1812422"/>
              <a:gd name="connsiteX34" fmla="*/ 5863129 w 12207369"/>
              <a:gd name="connsiteY34" fmla="*/ 1642739 h 1812422"/>
              <a:gd name="connsiteX35" fmla="*/ 5410643 w 12207369"/>
              <a:gd name="connsiteY35" fmla="*/ 1586178 h 1812422"/>
              <a:gd name="connsiteX36" fmla="*/ 4977010 w 12207369"/>
              <a:gd name="connsiteY36" fmla="*/ 1529617 h 1812422"/>
              <a:gd name="connsiteX37" fmla="*/ 4411402 w 12207369"/>
              <a:gd name="connsiteY37" fmla="*/ 1463630 h 1812422"/>
              <a:gd name="connsiteX38" fmla="*/ 3974628 w 12207369"/>
              <a:gd name="connsiteY38" fmla="*/ 1427509 h 1812422"/>
              <a:gd name="connsiteX39" fmla="*/ 3610123 w 12207369"/>
              <a:gd name="connsiteY39" fmla="*/ 1388216 h 1812422"/>
              <a:gd name="connsiteX40" fmla="*/ 3286470 w 12207369"/>
              <a:gd name="connsiteY40" fmla="*/ 1342668 h 1812422"/>
              <a:gd name="connsiteX41" fmla="*/ 2987954 w 12207369"/>
              <a:gd name="connsiteY41" fmla="*/ 1322228 h 1812422"/>
              <a:gd name="connsiteX42" fmla="*/ 2639162 w 12207369"/>
              <a:gd name="connsiteY42" fmla="*/ 1312801 h 1812422"/>
              <a:gd name="connsiteX43" fmla="*/ 2337505 w 12207369"/>
              <a:gd name="connsiteY43" fmla="*/ 1331655 h 1812422"/>
              <a:gd name="connsiteX44" fmla="*/ 2092408 w 12207369"/>
              <a:gd name="connsiteY44" fmla="*/ 1341081 h 1812422"/>
              <a:gd name="connsiteX45" fmla="*/ 1743616 w 12207369"/>
              <a:gd name="connsiteY45" fmla="*/ 1388215 h 1812422"/>
              <a:gd name="connsiteX46" fmla="*/ 1460812 w 12207369"/>
              <a:gd name="connsiteY46" fmla="*/ 1425923 h 1812422"/>
              <a:gd name="connsiteX47" fmla="*/ 1253422 w 12207369"/>
              <a:gd name="connsiteY47" fmla="*/ 1463630 h 1812422"/>
              <a:gd name="connsiteX48" fmla="*/ 1046032 w 12207369"/>
              <a:gd name="connsiteY48" fmla="*/ 1501337 h 1812422"/>
              <a:gd name="connsiteX49" fmla="*/ 791509 w 12207369"/>
              <a:gd name="connsiteY49" fmla="*/ 1567325 h 1812422"/>
              <a:gd name="connsiteX50" fmla="*/ 593546 w 12207369"/>
              <a:gd name="connsiteY50" fmla="*/ 1614459 h 1812422"/>
              <a:gd name="connsiteX51" fmla="*/ 414437 w 12207369"/>
              <a:gd name="connsiteY51" fmla="*/ 1671020 h 1812422"/>
              <a:gd name="connsiteX52" fmla="*/ 150486 w 12207369"/>
              <a:gd name="connsiteY52" fmla="*/ 1755861 h 1812422"/>
              <a:gd name="connsiteX53" fmla="*/ 9084 w 12207369"/>
              <a:gd name="connsiteY53" fmla="*/ 1812422 h 1812422"/>
              <a:gd name="connsiteX54" fmla="*/ 9085 w 12207369"/>
              <a:gd name="connsiteY54" fmla="*/ 807555 h 1812422"/>
              <a:gd name="connsiteX55" fmla="*/ 6413 w 12207369"/>
              <a:gd name="connsiteY55" fmla="*/ 6865 h 1812422"/>
              <a:gd name="connsiteX0" fmla="*/ 7162 w 12208118"/>
              <a:gd name="connsiteY0" fmla="*/ 6865 h 1812422"/>
              <a:gd name="connsiteX1" fmla="*/ 465496 w 12208118"/>
              <a:gd name="connsiteY1" fmla="*/ 9637 h 1812422"/>
              <a:gd name="connsiteX2" fmla="*/ 2438676 w 12208118"/>
              <a:gd name="connsiteY2" fmla="*/ 74 h 1812422"/>
              <a:gd name="connsiteX3" fmla="*/ 12198691 w 12208118"/>
              <a:gd name="connsiteY3" fmla="*/ 11902 h 1812422"/>
              <a:gd name="connsiteX4" fmla="*/ 12208118 w 12208118"/>
              <a:gd name="connsiteY4" fmla="*/ 1331655 h 1812422"/>
              <a:gd name="connsiteX5" fmla="*/ 11953594 w 12208118"/>
              <a:gd name="connsiteY5" fmla="*/ 1359935 h 1812422"/>
              <a:gd name="connsiteX6" fmla="*/ 11689643 w 12208118"/>
              <a:gd name="connsiteY6" fmla="*/ 1397642 h 1812422"/>
              <a:gd name="connsiteX7" fmla="*/ 11331425 w 12208118"/>
              <a:gd name="connsiteY7" fmla="*/ 1416496 h 1812422"/>
              <a:gd name="connsiteX8" fmla="*/ 11039194 w 12208118"/>
              <a:gd name="connsiteY8" fmla="*/ 1454203 h 1812422"/>
              <a:gd name="connsiteX9" fmla="*/ 10878938 w 12208118"/>
              <a:gd name="connsiteY9" fmla="*/ 1473057 h 1812422"/>
              <a:gd name="connsiteX10" fmla="*/ 10709256 w 12208118"/>
              <a:gd name="connsiteY10" fmla="*/ 1491910 h 1812422"/>
              <a:gd name="connsiteX11" fmla="*/ 10577280 w 12208118"/>
              <a:gd name="connsiteY11" fmla="*/ 1501337 h 1812422"/>
              <a:gd name="connsiteX12" fmla="*/ 10464159 w 12208118"/>
              <a:gd name="connsiteY12" fmla="*/ 1510764 h 1812422"/>
              <a:gd name="connsiteX13" fmla="*/ 10294476 w 12208118"/>
              <a:gd name="connsiteY13" fmla="*/ 1529617 h 1812422"/>
              <a:gd name="connsiteX14" fmla="*/ 10171928 w 12208118"/>
              <a:gd name="connsiteY14" fmla="*/ 1539044 h 1812422"/>
              <a:gd name="connsiteX15" fmla="*/ 10068233 w 12208118"/>
              <a:gd name="connsiteY15" fmla="*/ 1539044 h 1812422"/>
              <a:gd name="connsiteX16" fmla="*/ 9898551 w 12208118"/>
              <a:gd name="connsiteY16" fmla="*/ 1557898 h 1812422"/>
              <a:gd name="connsiteX17" fmla="*/ 9776002 w 12208118"/>
              <a:gd name="connsiteY17" fmla="*/ 1576751 h 1812422"/>
              <a:gd name="connsiteX18" fmla="*/ 9653454 w 12208118"/>
              <a:gd name="connsiteY18" fmla="*/ 1576751 h 1812422"/>
              <a:gd name="connsiteX19" fmla="*/ 9549759 w 12208118"/>
              <a:gd name="connsiteY19" fmla="*/ 1576751 h 1812422"/>
              <a:gd name="connsiteX20" fmla="*/ 9389503 w 12208118"/>
              <a:gd name="connsiteY20" fmla="*/ 1595605 h 1812422"/>
              <a:gd name="connsiteX21" fmla="*/ 9276381 w 12208118"/>
              <a:gd name="connsiteY21" fmla="*/ 1605032 h 1812422"/>
              <a:gd name="connsiteX22" fmla="*/ 8993577 w 12208118"/>
              <a:gd name="connsiteY22" fmla="*/ 1633312 h 1812422"/>
              <a:gd name="connsiteX23" fmla="*/ 8805041 w 12208118"/>
              <a:gd name="connsiteY23" fmla="*/ 1642739 h 1812422"/>
              <a:gd name="connsiteX24" fmla="*/ 8663639 w 12208118"/>
              <a:gd name="connsiteY24" fmla="*/ 1652166 h 1812422"/>
              <a:gd name="connsiteX25" fmla="*/ 8437396 w 12208118"/>
              <a:gd name="connsiteY25" fmla="*/ 1661593 h 1812422"/>
              <a:gd name="connsiteX26" fmla="*/ 8267713 w 12208118"/>
              <a:gd name="connsiteY26" fmla="*/ 1671020 h 1812422"/>
              <a:gd name="connsiteX27" fmla="*/ 8022617 w 12208118"/>
              <a:gd name="connsiteY27" fmla="*/ 1689873 h 1812422"/>
              <a:gd name="connsiteX28" fmla="*/ 7815227 w 12208118"/>
              <a:gd name="connsiteY28" fmla="*/ 1699300 h 1812422"/>
              <a:gd name="connsiteX29" fmla="*/ 7626691 w 12208118"/>
              <a:gd name="connsiteY29" fmla="*/ 1699300 h 1812422"/>
              <a:gd name="connsiteX30" fmla="*/ 7400447 w 12208118"/>
              <a:gd name="connsiteY30" fmla="*/ 1708727 h 1812422"/>
              <a:gd name="connsiteX31" fmla="*/ 7136497 w 12208118"/>
              <a:gd name="connsiteY31" fmla="*/ 1708727 h 1812422"/>
              <a:gd name="connsiteX32" fmla="*/ 6797132 w 12208118"/>
              <a:gd name="connsiteY32" fmla="*/ 1699300 h 1812422"/>
              <a:gd name="connsiteX33" fmla="*/ 6335219 w 12208118"/>
              <a:gd name="connsiteY33" fmla="*/ 1671020 h 1812422"/>
              <a:gd name="connsiteX34" fmla="*/ 5863878 w 12208118"/>
              <a:gd name="connsiteY34" fmla="*/ 1642739 h 1812422"/>
              <a:gd name="connsiteX35" fmla="*/ 5411392 w 12208118"/>
              <a:gd name="connsiteY35" fmla="*/ 1586178 h 1812422"/>
              <a:gd name="connsiteX36" fmla="*/ 4977759 w 12208118"/>
              <a:gd name="connsiteY36" fmla="*/ 1529617 h 1812422"/>
              <a:gd name="connsiteX37" fmla="*/ 4412151 w 12208118"/>
              <a:gd name="connsiteY37" fmla="*/ 1463630 h 1812422"/>
              <a:gd name="connsiteX38" fmla="*/ 3975377 w 12208118"/>
              <a:gd name="connsiteY38" fmla="*/ 1427509 h 1812422"/>
              <a:gd name="connsiteX39" fmla="*/ 3610872 w 12208118"/>
              <a:gd name="connsiteY39" fmla="*/ 1388216 h 1812422"/>
              <a:gd name="connsiteX40" fmla="*/ 3287219 w 12208118"/>
              <a:gd name="connsiteY40" fmla="*/ 1342668 h 1812422"/>
              <a:gd name="connsiteX41" fmla="*/ 2988703 w 12208118"/>
              <a:gd name="connsiteY41" fmla="*/ 1322228 h 1812422"/>
              <a:gd name="connsiteX42" fmla="*/ 2639911 w 12208118"/>
              <a:gd name="connsiteY42" fmla="*/ 1312801 h 1812422"/>
              <a:gd name="connsiteX43" fmla="*/ 2338254 w 12208118"/>
              <a:gd name="connsiteY43" fmla="*/ 1331655 h 1812422"/>
              <a:gd name="connsiteX44" fmla="*/ 2093157 w 12208118"/>
              <a:gd name="connsiteY44" fmla="*/ 1341081 h 1812422"/>
              <a:gd name="connsiteX45" fmla="*/ 1744365 w 12208118"/>
              <a:gd name="connsiteY45" fmla="*/ 1388215 h 1812422"/>
              <a:gd name="connsiteX46" fmla="*/ 1461561 w 12208118"/>
              <a:gd name="connsiteY46" fmla="*/ 1425923 h 1812422"/>
              <a:gd name="connsiteX47" fmla="*/ 1254171 w 12208118"/>
              <a:gd name="connsiteY47" fmla="*/ 1463630 h 1812422"/>
              <a:gd name="connsiteX48" fmla="*/ 1046781 w 12208118"/>
              <a:gd name="connsiteY48" fmla="*/ 1501337 h 1812422"/>
              <a:gd name="connsiteX49" fmla="*/ 792258 w 12208118"/>
              <a:gd name="connsiteY49" fmla="*/ 1567325 h 1812422"/>
              <a:gd name="connsiteX50" fmla="*/ 594295 w 12208118"/>
              <a:gd name="connsiteY50" fmla="*/ 1614459 h 1812422"/>
              <a:gd name="connsiteX51" fmla="*/ 415186 w 12208118"/>
              <a:gd name="connsiteY51" fmla="*/ 1671020 h 1812422"/>
              <a:gd name="connsiteX52" fmla="*/ 151235 w 12208118"/>
              <a:gd name="connsiteY52" fmla="*/ 1755861 h 1812422"/>
              <a:gd name="connsiteX53" fmla="*/ 9833 w 12208118"/>
              <a:gd name="connsiteY53" fmla="*/ 1812422 h 1812422"/>
              <a:gd name="connsiteX54" fmla="*/ 9834 w 12208118"/>
              <a:gd name="connsiteY54" fmla="*/ 807555 h 1812422"/>
              <a:gd name="connsiteX55" fmla="*/ 7162 w 12208118"/>
              <a:gd name="connsiteY55" fmla="*/ 6865 h 1812422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5019 w 12205975"/>
              <a:gd name="connsiteY0" fmla="*/ 6865 h 1815034"/>
              <a:gd name="connsiteX1" fmla="*/ 463353 w 12205975"/>
              <a:gd name="connsiteY1" fmla="*/ 9637 h 1815034"/>
              <a:gd name="connsiteX2" fmla="*/ 2436533 w 12205975"/>
              <a:gd name="connsiteY2" fmla="*/ 74 h 1815034"/>
              <a:gd name="connsiteX3" fmla="*/ 12196548 w 12205975"/>
              <a:gd name="connsiteY3" fmla="*/ 11902 h 1815034"/>
              <a:gd name="connsiteX4" fmla="*/ 12205975 w 12205975"/>
              <a:gd name="connsiteY4" fmla="*/ 1331655 h 1815034"/>
              <a:gd name="connsiteX5" fmla="*/ 11951451 w 12205975"/>
              <a:gd name="connsiteY5" fmla="*/ 1359935 h 1815034"/>
              <a:gd name="connsiteX6" fmla="*/ 11687500 w 12205975"/>
              <a:gd name="connsiteY6" fmla="*/ 1397642 h 1815034"/>
              <a:gd name="connsiteX7" fmla="*/ 11329282 w 12205975"/>
              <a:gd name="connsiteY7" fmla="*/ 1416496 h 1815034"/>
              <a:gd name="connsiteX8" fmla="*/ 11037051 w 12205975"/>
              <a:gd name="connsiteY8" fmla="*/ 1454203 h 1815034"/>
              <a:gd name="connsiteX9" fmla="*/ 10876795 w 12205975"/>
              <a:gd name="connsiteY9" fmla="*/ 1473057 h 1815034"/>
              <a:gd name="connsiteX10" fmla="*/ 10707113 w 12205975"/>
              <a:gd name="connsiteY10" fmla="*/ 1491910 h 1815034"/>
              <a:gd name="connsiteX11" fmla="*/ 10575137 w 12205975"/>
              <a:gd name="connsiteY11" fmla="*/ 1501337 h 1815034"/>
              <a:gd name="connsiteX12" fmla="*/ 10462016 w 12205975"/>
              <a:gd name="connsiteY12" fmla="*/ 1510764 h 1815034"/>
              <a:gd name="connsiteX13" fmla="*/ 10292333 w 12205975"/>
              <a:gd name="connsiteY13" fmla="*/ 1529617 h 1815034"/>
              <a:gd name="connsiteX14" fmla="*/ 10169785 w 12205975"/>
              <a:gd name="connsiteY14" fmla="*/ 1539044 h 1815034"/>
              <a:gd name="connsiteX15" fmla="*/ 10066090 w 12205975"/>
              <a:gd name="connsiteY15" fmla="*/ 1539044 h 1815034"/>
              <a:gd name="connsiteX16" fmla="*/ 9896408 w 12205975"/>
              <a:gd name="connsiteY16" fmla="*/ 1557898 h 1815034"/>
              <a:gd name="connsiteX17" fmla="*/ 9773859 w 12205975"/>
              <a:gd name="connsiteY17" fmla="*/ 1576751 h 1815034"/>
              <a:gd name="connsiteX18" fmla="*/ 9651311 w 12205975"/>
              <a:gd name="connsiteY18" fmla="*/ 1576751 h 1815034"/>
              <a:gd name="connsiteX19" fmla="*/ 9547616 w 12205975"/>
              <a:gd name="connsiteY19" fmla="*/ 1576751 h 1815034"/>
              <a:gd name="connsiteX20" fmla="*/ 9387360 w 12205975"/>
              <a:gd name="connsiteY20" fmla="*/ 1595605 h 1815034"/>
              <a:gd name="connsiteX21" fmla="*/ 9274238 w 12205975"/>
              <a:gd name="connsiteY21" fmla="*/ 1605032 h 1815034"/>
              <a:gd name="connsiteX22" fmla="*/ 8991434 w 12205975"/>
              <a:gd name="connsiteY22" fmla="*/ 1633312 h 1815034"/>
              <a:gd name="connsiteX23" fmla="*/ 8802898 w 12205975"/>
              <a:gd name="connsiteY23" fmla="*/ 1642739 h 1815034"/>
              <a:gd name="connsiteX24" fmla="*/ 8661496 w 12205975"/>
              <a:gd name="connsiteY24" fmla="*/ 1652166 h 1815034"/>
              <a:gd name="connsiteX25" fmla="*/ 8435253 w 12205975"/>
              <a:gd name="connsiteY25" fmla="*/ 1661593 h 1815034"/>
              <a:gd name="connsiteX26" fmla="*/ 8265570 w 12205975"/>
              <a:gd name="connsiteY26" fmla="*/ 1671020 h 1815034"/>
              <a:gd name="connsiteX27" fmla="*/ 8020474 w 12205975"/>
              <a:gd name="connsiteY27" fmla="*/ 1689873 h 1815034"/>
              <a:gd name="connsiteX28" fmla="*/ 7813084 w 12205975"/>
              <a:gd name="connsiteY28" fmla="*/ 1699300 h 1815034"/>
              <a:gd name="connsiteX29" fmla="*/ 7624548 w 12205975"/>
              <a:gd name="connsiteY29" fmla="*/ 1699300 h 1815034"/>
              <a:gd name="connsiteX30" fmla="*/ 7398304 w 12205975"/>
              <a:gd name="connsiteY30" fmla="*/ 1708727 h 1815034"/>
              <a:gd name="connsiteX31" fmla="*/ 7134354 w 12205975"/>
              <a:gd name="connsiteY31" fmla="*/ 1708727 h 1815034"/>
              <a:gd name="connsiteX32" fmla="*/ 6794989 w 12205975"/>
              <a:gd name="connsiteY32" fmla="*/ 1699300 h 1815034"/>
              <a:gd name="connsiteX33" fmla="*/ 6333076 w 12205975"/>
              <a:gd name="connsiteY33" fmla="*/ 1671020 h 1815034"/>
              <a:gd name="connsiteX34" fmla="*/ 5861735 w 12205975"/>
              <a:gd name="connsiteY34" fmla="*/ 1642739 h 1815034"/>
              <a:gd name="connsiteX35" fmla="*/ 5409249 w 12205975"/>
              <a:gd name="connsiteY35" fmla="*/ 1586178 h 1815034"/>
              <a:gd name="connsiteX36" fmla="*/ 4975616 w 12205975"/>
              <a:gd name="connsiteY36" fmla="*/ 1529617 h 1815034"/>
              <a:gd name="connsiteX37" fmla="*/ 4410008 w 12205975"/>
              <a:gd name="connsiteY37" fmla="*/ 1463630 h 1815034"/>
              <a:gd name="connsiteX38" fmla="*/ 3973234 w 12205975"/>
              <a:gd name="connsiteY38" fmla="*/ 1427509 h 1815034"/>
              <a:gd name="connsiteX39" fmla="*/ 3608729 w 12205975"/>
              <a:gd name="connsiteY39" fmla="*/ 1388216 h 1815034"/>
              <a:gd name="connsiteX40" fmla="*/ 3285076 w 12205975"/>
              <a:gd name="connsiteY40" fmla="*/ 1342668 h 1815034"/>
              <a:gd name="connsiteX41" fmla="*/ 2986560 w 12205975"/>
              <a:gd name="connsiteY41" fmla="*/ 1322228 h 1815034"/>
              <a:gd name="connsiteX42" fmla="*/ 2637768 w 12205975"/>
              <a:gd name="connsiteY42" fmla="*/ 1312801 h 1815034"/>
              <a:gd name="connsiteX43" fmla="*/ 2336111 w 12205975"/>
              <a:gd name="connsiteY43" fmla="*/ 1331655 h 1815034"/>
              <a:gd name="connsiteX44" fmla="*/ 2091014 w 12205975"/>
              <a:gd name="connsiteY44" fmla="*/ 1341081 h 1815034"/>
              <a:gd name="connsiteX45" fmla="*/ 1742222 w 12205975"/>
              <a:gd name="connsiteY45" fmla="*/ 1388215 h 1815034"/>
              <a:gd name="connsiteX46" fmla="*/ 1459418 w 12205975"/>
              <a:gd name="connsiteY46" fmla="*/ 1425923 h 1815034"/>
              <a:gd name="connsiteX47" fmla="*/ 1252028 w 12205975"/>
              <a:gd name="connsiteY47" fmla="*/ 1463630 h 1815034"/>
              <a:gd name="connsiteX48" fmla="*/ 1044638 w 12205975"/>
              <a:gd name="connsiteY48" fmla="*/ 1501337 h 1815034"/>
              <a:gd name="connsiteX49" fmla="*/ 790115 w 12205975"/>
              <a:gd name="connsiteY49" fmla="*/ 1567325 h 1815034"/>
              <a:gd name="connsiteX50" fmla="*/ 592152 w 12205975"/>
              <a:gd name="connsiteY50" fmla="*/ 1614459 h 1815034"/>
              <a:gd name="connsiteX51" fmla="*/ 413043 w 12205975"/>
              <a:gd name="connsiteY51" fmla="*/ 1671020 h 1815034"/>
              <a:gd name="connsiteX52" fmla="*/ 149092 w 12205975"/>
              <a:gd name="connsiteY52" fmla="*/ 1755861 h 1815034"/>
              <a:gd name="connsiteX53" fmla="*/ 10865 w 12205975"/>
              <a:gd name="connsiteY53" fmla="*/ 1815034 h 1815034"/>
              <a:gd name="connsiteX54" fmla="*/ 7691 w 12205975"/>
              <a:gd name="connsiteY54" fmla="*/ 807555 h 1815034"/>
              <a:gd name="connsiteX55" fmla="*/ 5019 w 12205975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03745 w 12200991"/>
              <a:gd name="connsiteY39" fmla="*/ 1388142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26975 w 12200991"/>
              <a:gd name="connsiteY38" fmla="*/ 1422212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49417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1707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28969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503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6791 h 1814960"/>
              <a:gd name="connsiteX0" fmla="*/ 3678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3678 w 12198284"/>
              <a:gd name="connsiteY55" fmla="*/ 6791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9402 h 1812348"/>
              <a:gd name="connsiteX1" fmla="*/ 455662 w 12198284"/>
              <a:gd name="connsiteY1" fmla="*/ 6951 h 1812348"/>
              <a:gd name="connsiteX2" fmla="*/ 2428842 w 12198284"/>
              <a:gd name="connsiteY2" fmla="*/ 0 h 1812348"/>
              <a:gd name="connsiteX3" fmla="*/ 12195207 w 12198284"/>
              <a:gd name="connsiteY3" fmla="*/ 9216 h 1812348"/>
              <a:gd name="connsiteX4" fmla="*/ 12198284 w 12198284"/>
              <a:gd name="connsiteY4" fmla="*/ 1328969 h 1812348"/>
              <a:gd name="connsiteX5" fmla="*/ 11943760 w 12198284"/>
              <a:gd name="connsiteY5" fmla="*/ 1357249 h 1812348"/>
              <a:gd name="connsiteX6" fmla="*/ 11676634 w 12198284"/>
              <a:gd name="connsiteY6" fmla="*/ 1389732 h 1812348"/>
              <a:gd name="connsiteX7" fmla="*/ 11321591 w 12198284"/>
              <a:gd name="connsiteY7" fmla="*/ 1421645 h 1812348"/>
              <a:gd name="connsiteX8" fmla="*/ 11029360 w 12198284"/>
              <a:gd name="connsiteY8" fmla="*/ 1451517 h 1812348"/>
              <a:gd name="connsiteX9" fmla="*/ 10869104 w 12198284"/>
              <a:gd name="connsiteY9" fmla="*/ 1470371 h 1812348"/>
              <a:gd name="connsiteX10" fmla="*/ 10699422 w 12198284"/>
              <a:gd name="connsiteY10" fmla="*/ 1489224 h 1812348"/>
              <a:gd name="connsiteX11" fmla="*/ 10567446 w 12198284"/>
              <a:gd name="connsiteY11" fmla="*/ 1498651 h 1812348"/>
              <a:gd name="connsiteX12" fmla="*/ 10454325 w 12198284"/>
              <a:gd name="connsiteY12" fmla="*/ 1508078 h 1812348"/>
              <a:gd name="connsiteX13" fmla="*/ 10290992 w 12198284"/>
              <a:gd name="connsiteY13" fmla="*/ 1524319 h 1812348"/>
              <a:gd name="connsiteX14" fmla="*/ 10162094 w 12198284"/>
              <a:gd name="connsiteY14" fmla="*/ 1536358 h 1812348"/>
              <a:gd name="connsiteX15" fmla="*/ 10055224 w 12198284"/>
              <a:gd name="connsiteY15" fmla="*/ 1541581 h 1812348"/>
              <a:gd name="connsiteX16" fmla="*/ 9888717 w 12198284"/>
              <a:gd name="connsiteY16" fmla="*/ 1555212 h 1812348"/>
              <a:gd name="connsiteX17" fmla="*/ 9766168 w 12198284"/>
              <a:gd name="connsiteY17" fmla="*/ 1566230 h 1812348"/>
              <a:gd name="connsiteX18" fmla="*/ 9643620 w 12198284"/>
              <a:gd name="connsiteY18" fmla="*/ 1574065 h 1812348"/>
              <a:gd name="connsiteX19" fmla="*/ 9543100 w 12198284"/>
              <a:gd name="connsiteY19" fmla="*/ 1581901 h 1812348"/>
              <a:gd name="connsiteX20" fmla="*/ 9379669 w 12198284"/>
              <a:gd name="connsiteY20" fmla="*/ 1592919 h 1812348"/>
              <a:gd name="connsiteX21" fmla="*/ 9266547 w 12198284"/>
              <a:gd name="connsiteY21" fmla="*/ 1602346 h 1812348"/>
              <a:gd name="connsiteX22" fmla="*/ 8983743 w 12198284"/>
              <a:gd name="connsiteY22" fmla="*/ 1625402 h 1812348"/>
              <a:gd name="connsiteX23" fmla="*/ 8795207 w 12198284"/>
              <a:gd name="connsiteY23" fmla="*/ 1640053 h 1812348"/>
              <a:gd name="connsiteX24" fmla="*/ 8653805 w 12198284"/>
              <a:gd name="connsiteY24" fmla="*/ 1649480 h 1812348"/>
              <a:gd name="connsiteX25" fmla="*/ 8427562 w 12198284"/>
              <a:gd name="connsiteY25" fmla="*/ 1658907 h 1812348"/>
              <a:gd name="connsiteX26" fmla="*/ 8257879 w 12198284"/>
              <a:gd name="connsiteY26" fmla="*/ 1668334 h 1812348"/>
              <a:gd name="connsiteX27" fmla="*/ 8012783 w 12198284"/>
              <a:gd name="connsiteY27" fmla="*/ 1687187 h 1812348"/>
              <a:gd name="connsiteX28" fmla="*/ 7805393 w 12198284"/>
              <a:gd name="connsiteY28" fmla="*/ 1694002 h 1812348"/>
              <a:gd name="connsiteX29" fmla="*/ 7616857 w 12198284"/>
              <a:gd name="connsiteY29" fmla="*/ 1696614 h 1812348"/>
              <a:gd name="connsiteX30" fmla="*/ 7390613 w 12198284"/>
              <a:gd name="connsiteY30" fmla="*/ 1706041 h 1812348"/>
              <a:gd name="connsiteX31" fmla="*/ 7126663 w 12198284"/>
              <a:gd name="connsiteY31" fmla="*/ 1706041 h 1812348"/>
              <a:gd name="connsiteX32" fmla="*/ 6787298 w 12198284"/>
              <a:gd name="connsiteY32" fmla="*/ 1696614 h 1812348"/>
              <a:gd name="connsiteX33" fmla="*/ 6325385 w 12198284"/>
              <a:gd name="connsiteY33" fmla="*/ 1673558 h 1812348"/>
              <a:gd name="connsiteX34" fmla="*/ 5854044 w 12198284"/>
              <a:gd name="connsiteY34" fmla="*/ 1637441 h 1812348"/>
              <a:gd name="connsiteX35" fmla="*/ 5401558 w 12198284"/>
              <a:gd name="connsiteY35" fmla="*/ 1583492 h 1812348"/>
              <a:gd name="connsiteX36" fmla="*/ 4967925 w 12198284"/>
              <a:gd name="connsiteY36" fmla="*/ 1526931 h 1812348"/>
              <a:gd name="connsiteX37" fmla="*/ 4402317 w 12198284"/>
              <a:gd name="connsiteY37" fmla="*/ 1460944 h 1812348"/>
              <a:gd name="connsiteX38" fmla="*/ 3927443 w 12198284"/>
              <a:gd name="connsiteY38" fmla="*/ 1409155 h 1812348"/>
              <a:gd name="connsiteX39" fmla="*/ 3613738 w 12198284"/>
              <a:gd name="connsiteY39" fmla="*/ 1377694 h 1812348"/>
              <a:gd name="connsiteX40" fmla="*/ 3277385 w 12198284"/>
              <a:gd name="connsiteY40" fmla="*/ 1339982 h 1812348"/>
              <a:gd name="connsiteX41" fmla="*/ 2978869 w 12198284"/>
              <a:gd name="connsiteY41" fmla="*/ 1319542 h 1812348"/>
              <a:gd name="connsiteX42" fmla="*/ 2630077 w 12198284"/>
              <a:gd name="connsiteY42" fmla="*/ 1310115 h 1812348"/>
              <a:gd name="connsiteX43" fmla="*/ 2328420 w 12198284"/>
              <a:gd name="connsiteY43" fmla="*/ 1326357 h 1812348"/>
              <a:gd name="connsiteX44" fmla="*/ 2083323 w 12198284"/>
              <a:gd name="connsiteY44" fmla="*/ 1338395 h 1812348"/>
              <a:gd name="connsiteX45" fmla="*/ 1734531 w 12198284"/>
              <a:gd name="connsiteY45" fmla="*/ 1385529 h 1812348"/>
              <a:gd name="connsiteX46" fmla="*/ 1451727 w 12198284"/>
              <a:gd name="connsiteY46" fmla="*/ 1423237 h 1812348"/>
              <a:gd name="connsiteX47" fmla="*/ 1244337 w 12198284"/>
              <a:gd name="connsiteY47" fmla="*/ 1460944 h 1812348"/>
              <a:gd name="connsiteX48" fmla="*/ 1036947 w 12198284"/>
              <a:gd name="connsiteY48" fmla="*/ 1498651 h 1812348"/>
              <a:gd name="connsiteX49" fmla="*/ 782424 w 12198284"/>
              <a:gd name="connsiteY49" fmla="*/ 1564639 h 1812348"/>
              <a:gd name="connsiteX50" fmla="*/ 584461 w 12198284"/>
              <a:gd name="connsiteY50" fmla="*/ 1611773 h 1812348"/>
              <a:gd name="connsiteX51" fmla="*/ 405352 w 12198284"/>
              <a:gd name="connsiteY51" fmla="*/ 1668334 h 1812348"/>
              <a:gd name="connsiteX52" fmla="*/ 141401 w 12198284"/>
              <a:gd name="connsiteY52" fmla="*/ 1753175 h 1812348"/>
              <a:gd name="connsiteX53" fmla="*/ 3174 w 12198284"/>
              <a:gd name="connsiteY53" fmla="*/ 1812348 h 1812348"/>
              <a:gd name="connsiteX54" fmla="*/ 0 w 12198284"/>
              <a:gd name="connsiteY54" fmla="*/ 804869 h 1812348"/>
              <a:gd name="connsiteX55" fmla="*/ 503 w 12198284"/>
              <a:gd name="connsiteY55" fmla="*/ 9402 h 1812348"/>
              <a:gd name="connsiteX0" fmla="*/ 503 w 12198284"/>
              <a:gd name="connsiteY0" fmla="*/ 6790 h 1809736"/>
              <a:gd name="connsiteX1" fmla="*/ 455662 w 12198284"/>
              <a:gd name="connsiteY1" fmla="*/ 4339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32963 w 12230744"/>
              <a:gd name="connsiteY0" fmla="*/ 60032 h 1862978"/>
              <a:gd name="connsiteX1" fmla="*/ 484947 w 12230744"/>
              <a:gd name="connsiteY1" fmla="*/ 54969 h 1862978"/>
              <a:gd name="connsiteX2" fmla="*/ 2464477 w 12230744"/>
              <a:gd name="connsiteY2" fmla="*/ 53242 h 1862978"/>
              <a:gd name="connsiteX3" fmla="*/ 12227667 w 12230744"/>
              <a:gd name="connsiteY3" fmla="*/ 59846 h 1862978"/>
              <a:gd name="connsiteX4" fmla="*/ 12230744 w 12230744"/>
              <a:gd name="connsiteY4" fmla="*/ 1379599 h 1862978"/>
              <a:gd name="connsiteX5" fmla="*/ 11976220 w 12230744"/>
              <a:gd name="connsiteY5" fmla="*/ 1407879 h 1862978"/>
              <a:gd name="connsiteX6" fmla="*/ 11709094 w 12230744"/>
              <a:gd name="connsiteY6" fmla="*/ 1440362 h 1862978"/>
              <a:gd name="connsiteX7" fmla="*/ 11354051 w 12230744"/>
              <a:gd name="connsiteY7" fmla="*/ 1472275 h 1862978"/>
              <a:gd name="connsiteX8" fmla="*/ 11061820 w 12230744"/>
              <a:gd name="connsiteY8" fmla="*/ 1502147 h 1862978"/>
              <a:gd name="connsiteX9" fmla="*/ 10901564 w 12230744"/>
              <a:gd name="connsiteY9" fmla="*/ 1521001 h 1862978"/>
              <a:gd name="connsiteX10" fmla="*/ 10731882 w 12230744"/>
              <a:gd name="connsiteY10" fmla="*/ 1539854 h 1862978"/>
              <a:gd name="connsiteX11" fmla="*/ 10599906 w 12230744"/>
              <a:gd name="connsiteY11" fmla="*/ 1549281 h 1862978"/>
              <a:gd name="connsiteX12" fmla="*/ 10486785 w 12230744"/>
              <a:gd name="connsiteY12" fmla="*/ 1558708 h 1862978"/>
              <a:gd name="connsiteX13" fmla="*/ 10323452 w 12230744"/>
              <a:gd name="connsiteY13" fmla="*/ 1574949 h 1862978"/>
              <a:gd name="connsiteX14" fmla="*/ 10194554 w 12230744"/>
              <a:gd name="connsiteY14" fmla="*/ 1586988 h 1862978"/>
              <a:gd name="connsiteX15" fmla="*/ 10087684 w 12230744"/>
              <a:gd name="connsiteY15" fmla="*/ 1592211 h 1862978"/>
              <a:gd name="connsiteX16" fmla="*/ 9921177 w 12230744"/>
              <a:gd name="connsiteY16" fmla="*/ 1605842 h 1862978"/>
              <a:gd name="connsiteX17" fmla="*/ 9798628 w 12230744"/>
              <a:gd name="connsiteY17" fmla="*/ 1616860 h 1862978"/>
              <a:gd name="connsiteX18" fmla="*/ 9676080 w 12230744"/>
              <a:gd name="connsiteY18" fmla="*/ 1624695 h 1862978"/>
              <a:gd name="connsiteX19" fmla="*/ 9575560 w 12230744"/>
              <a:gd name="connsiteY19" fmla="*/ 1632531 h 1862978"/>
              <a:gd name="connsiteX20" fmla="*/ 9412129 w 12230744"/>
              <a:gd name="connsiteY20" fmla="*/ 1643549 h 1862978"/>
              <a:gd name="connsiteX21" fmla="*/ 9299007 w 12230744"/>
              <a:gd name="connsiteY21" fmla="*/ 1652976 h 1862978"/>
              <a:gd name="connsiteX22" fmla="*/ 9016203 w 12230744"/>
              <a:gd name="connsiteY22" fmla="*/ 1676032 h 1862978"/>
              <a:gd name="connsiteX23" fmla="*/ 8827667 w 12230744"/>
              <a:gd name="connsiteY23" fmla="*/ 1690683 h 1862978"/>
              <a:gd name="connsiteX24" fmla="*/ 8686265 w 12230744"/>
              <a:gd name="connsiteY24" fmla="*/ 1700110 h 1862978"/>
              <a:gd name="connsiteX25" fmla="*/ 8460022 w 12230744"/>
              <a:gd name="connsiteY25" fmla="*/ 1709537 h 1862978"/>
              <a:gd name="connsiteX26" fmla="*/ 8290339 w 12230744"/>
              <a:gd name="connsiteY26" fmla="*/ 1718964 h 1862978"/>
              <a:gd name="connsiteX27" fmla="*/ 8045243 w 12230744"/>
              <a:gd name="connsiteY27" fmla="*/ 1737817 h 1862978"/>
              <a:gd name="connsiteX28" fmla="*/ 7837853 w 12230744"/>
              <a:gd name="connsiteY28" fmla="*/ 1744632 h 1862978"/>
              <a:gd name="connsiteX29" fmla="*/ 7649317 w 12230744"/>
              <a:gd name="connsiteY29" fmla="*/ 1747244 h 1862978"/>
              <a:gd name="connsiteX30" fmla="*/ 7423073 w 12230744"/>
              <a:gd name="connsiteY30" fmla="*/ 1756671 h 1862978"/>
              <a:gd name="connsiteX31" fmla="*/ 7159123 w 12230744"/>
              <a:gd name="connsiteY31" fmla="*/ 1756671 h 1862978"/>
              <a:gd name="connsiteX32" fmla="*/ 6819758 w 12230744"/>
              <a:gd name="connsiteY32" fmla="*/ 1747244 h 1862978"/>
              <a:gd name="connsiteX33" fmla="*/ 6357845 w 12230744"/>
              <a:gd name="connsiteY33" fmla="*/ 1724188 h 1862978"/>
              <a:gd name="connsiteX34" fmla="*/ 5886504 w 12230744"/>
              <a:gd name="connsiteY34" fmla="*/ 1688071 h 1862978"/>
              <a:gd name="connsiteX35" fmla="*/ 5434018 w 12230744"/>
              <a:gd name="connsiteY35" fmla="*/ 1634122 h 1862978"/>
              <a:gd name="connsiteX36" fmla="*/ 5000385 w 12230744"/>
              <a:gd name="connsiteY36" fmla="*/ 1577561 h 1862978"/>
              <a:gd name="connsiteX37" fmla="*/ 4434777 w 12230744"/>
              <a:gd name="connsiteY37" fmla="*/ 1511574 h 1862978"/>
              <a:gd name="connsiteX38" fmla="*/ 3959903 w 12230744"/>
              <a:gd name="connsiteY38" fmla="*/ 1459785 h 1862978"/>
              <a:gd name="connsiteX39" fmla="*/ 3646198 w 12230744"/>
              <a:gd name="connsiteY39" fmla="*/ 1428324 h 1862978"/>
              <a:gd name="connsiteX40" fmla="*/ 3309845 w 12230744"/>
              <a:gd name="connsiteY40" fmla="*/ 1390612 h 1862978"/>
              <a:gd name="connsiteX41" fmla="*/ 3011329 w 12230744"/>
              <a:gd name="connsiteY41" fmla="*/ 1370172 h 1862978"/>
              <a:gd name="connsiteX42" fmla="*/ 2662537 w 12230744"/>
              <a:gd name="connsiteY42" fmla="*/ 1360745 h 1862978"/>
              <a:gd name="connsiteX43" fmla="*/ 2360880 w 12230744"/>
              <a:gd name="connsiteY43" fmla="*/ 1376987 h 1862978"/>
              <a:gd name="connsiteX44" fmla="*/ 2115783 w 12230744"/>
              <a:gd name="connsiteY44" fmla="*/ 1389025 h 1862978"/>
              <a:gd name="connsiteX45" fmla="*/ 1766991 w 12230744"/>
              <a:gd name="connsiteY45" fmla="*/ 1436159 h 1862978"/>
              <a:gd name="connsiteX46" fmla="*/ 1484187 w 12230744"/>
              <a:gd name="connsiteY46" fmla="*/ 1473867 h 1862978"/>
              <a:gd name="connsiteX47" fmla="*/ 1276797 w 12230744"/>
              <a:gd name="connsiteY47" fmla="*/ 1511574 h 1862978"/>
              <a:gd name="connsiteX48" fmla="*/ 1069407 w 12230744"/>
              <a:gd name="connsiteY48" fmla="*/ 1549281 h 1862978"/>
              <a:gd name="connsiteX49" fmla="*/ 814884 w 12230744"/>
              <a:gd name="connsiteY49" fmla="*/ 1615269 h 1862978"/>
              <a:gd name="connsiteX50" fmla="*/ 616921 w 12230744"/>
              <a:gd name="connsiteY50" fmla="*/ 1662403 h 1862978"/>
              <a:gd name="connsiteX51" fmla="*/ 437812 w 12230744"/>
              <a:gd name="connsiteY51" fmla="*/ 1718964 h 1862978"/>
              <a:gd name="connsiteX52" fmla="*/ 173861 w 12230744"/>
              <a:gd name="connsiteY52" fmla="*/ 1803805 h 1862978"/>
              <a:gd name="connsiteX53" fmla="*/ 35634 w 12230744"/>
              <a:gd name="connsiteY53" fmla="*/ 1862978 h 1862978"/>
              <a:gd name="connsiteX54" fmla="*/ 32460 w 12230744"/>
              <a:gd name="connsiteY54" fmla="*/ 855499 h 1862978"/>
              <a:gd name="connsiteX55" fmla="*/ 32963 w 12230744"/>
              <a:gd name="connsiteY55" fmla="*/ 60032 h 1862978"/>
              <a:gd name="connsiteX0" fmla="*/ 503 w 12198284"/>
              <a:gd name="connsiteY0" fmla="*/ 6790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503 w 12198284"/>
              <a:gd name="connsiteY0" fmla="*/ 4178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4178 h 1809736"/>
              <a:gd name="connsiteX0" fmla="*/ 503 w 12198284"/>
              <a:gd name="connsiteY0" fmla="*/ 1566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1566 h 180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8284" h="1809736">
                <a:moveTo>
                  <a:pt x="503" y="1566"/>
                </a:moveTo>
                <a:cubicBezTo>
                  <a:pt x="-282" y="1345"/>
                  <a:pt x="243297" y="4380"/>
                  <a:pt x="452487" y="1727"/>
                </a:cubicBezTo>
                <a:cubicBezTo>
                  <a:pt x="904974" y="722"/>
                  <a:pt x="450784" y="6830"/>
                  <a:pt x="2432017" y="0"/>
                </a:cubicBezTo>
                <a:lnTo>
                  <a:pt x="12195207" y="6604"/>
                </a:lnTo>
                <a:cubicBezTo>
                  <a:pt x="12198349" y="446522"/>
                  <a:pt x="12195142" y="886439"/>
                  <a:pt x="12198284" y="1326357"/>
                </a:cubicBezTo>
                <a:lnTo>
                  <a:pt x="11943760" y="1354637"/>
                </a:lnTo>
                <a:cubicBezTo>
                  <a:pt x="11854718" y="1365465"/>
                  <a:pt x="11765676" y="1381516"/>
                  <a:pt x="11676634" y="1387120"/>
                </a:cubicBezTo>
                <a:lnTo>
                  <a:pt x="11321591" y="1419033"/>
                </a:lnTo>
                <a:lnTo>
                  <a:pt x="11029360" y="1448905"/>
                </a:lnTo>
                <a:lnTo>
                  <a:pt x="10869104" y="1467759"/>
                </a:lnTo>
                <a:lnTo>
                  <a:pt x="10699422" y="1486612"/>
                </a:lnTo>
                <a:lnTo>
                  <a:pt x="10567446" y="1496039"/>
                </a:lnTo>
                <a:lnTo>
                  <a:pt x="10454325" y="1505466"/>
                </a:lnTo>
                <a:cubicBezTo>
                  <a:pt x="10397764" y="1511750"/>
                  <a:pt x="10436453" y="1507588"/>
                  <a:pt x="10290992" y="1521707"/>
                </a:cubicBezTo>
                <a:lnTo>
                  <a:pt x="10162094" y="1533746"/>
                </a:lnTo>
                <a:cubicBezTo>
                  <a:pt x="10126471" y="1535487"/>
                  <a:pt x="10189272" y="1526781"/>
                  <a:pt x="10055224" y="1538969"/>
                </a:cubicBezTo>
                <a:lnTo>
                  <a:pt x="9888717" y="1552600"/>
                </a:lnTo>
                <a:lnTo>
                  <a:pt x="9766168" y="1563618"/>
                </a:lnTo>
                <a:lnTo>
                  <a:pt x="9643620" y="1571453"/>
                </a:lnTo>
                <a:lnTo>
                  <a:pt x="9543100" y="1579289"/>
                </a:lnTo>
                <a:lnTo>
                  <a:pt x="9379669" y="1590307"/>
                </a:lnTo>
                <a:lnTo>
                  <a:pt x="9266547" y="1599734"/>
                </a:lnTo>
                <a:lnTo>
                  <a:pt x="8983743" y="1622790"/>
                </a:lnTo>
                <a:lnTo>
                  <a:pt x="8795207" y="1637441"/>
                </a:lnTo>
                <a:lnTo>
                  <a:pt x="8653805" y="1646868"/>
                </a:lnTo>
                <a:lnTo>
                  <a:pt x="8427562" y="1656295"/>
                </a:lnTo>
                <a:lnTo>
                  <a:pt x="8257879" y="1665722"/>
                </a:lnTo>
                <a:lnTo>
                  <a:pt x="8012783" y="1684575"/>
                </a:lnTo>
                <a:lnTo>
                  <a:pt x="7805393" y="1691390"/>
                </a:lnTo>
                <a:lnTo>
                  <a:pt x="7616857" y="1694002"/>
                </a:lnTo>
                <a:lnTo>
                  <a:pt x="7390613" y="1703429"/>
                </a:lnTo>
                <a:lnTo>
                  <a:pt x="7126663" y="1703429"/>
                </a:lnTo>
                <a:lnTo>
                  <a:pt x="6787298" y="1694002"/>
                </a:lnTo>
                <a:lnTo>
                  <a:pt x="6325385" y="1670946"/>
                </a:lnTo>
                <a:lnTo>
                  <a:pt x="5854044" y="1634829"/>
                </a:lnTo>
                <a:lnTo>
                  <a:pt x="5401558" y="1580880"/>
                </a:lnTo>
                <a:lnTo>
                  <a:pt x="4967925" y="1524319"/>
                </a:lnTo>
                <a:lnTo>
                  <a:pt x="4402317" y="1458332"/>
                </a:lnTo>
                <a:lnTo>
                  <a:pt x="3927443" y="1406543"/>
                </a:lnTo>
                <a:cubicBezTo>
                  <a:pt x="3816525" y="1396927"/>
                  <a:pt x="3718306" y="1387310"/>
                  <a:pt x="3613738" y="1375082"/>
                </a:cubicBezTo>
                <a:lnTo>
                  <a:pt x="3277385" y="1337370"/>
                </a:lnTo>
                <a:lnTo>
                  <a:pt x="2978869" y="1316930"/>
                </a:lnTo>
                <a:lnTo>
                  <a:pt x="2630077" y="1307503"/>
                </a:lnTo>
                <a:lnTo>
                  <a:pt x="2328420" y="1323745"/>
                </a:lnTo>
                <a:lnTo>
                  <a:pt x="2083323" y="1335783"/>
                </a:lnTo>
                <a:lnTo>
                  <a:pt x="1734531" y="1382917"/>
                </a:lnTo>
                <a:lnTo>
                  <a:pt x="1451727" y="1420625"/>
                </a:lnTo>
                <a:lnTo>
                  <a:pt x="1244337" y="1458332"/>
                </a:lnTo>
                <a:lnTo>
                  <a:pt x="1036947" y="1496039"/>
                </a:lnTo>
                <a:lnTo>
                  <a:pt x="782424" y="1562027"/>
                </a:lnTo>
                <a:lnTo>
                  <a:pt x="584461" y="1609161"/>
                </a:lnTo>
                <a:lnTo>
                  <a:pt x="405352" y="1665722"/>
                </a:lnTo>
                <a:lnTo>
                  <a:pt x="141401" y="1750563"/>
                </a:lnTo>
                <a:cubicBezTo>
                  <a:pt x="103792" y="1772899"/>
                  <a:pt x="47133" y="1787400"/>
                  <a:pt x="3174" y="1809736"/>
                </a:cubicBezTo>
                <a:cubicBezTo>
                  <a:pt x="8149" y="1445269"/>
                  <a:pt x="6317" y="1695217"/>
                  <a:pt x="0" y="802257"/>
                </a:cubicBezTo>
                <a:cubicBezTo>
                  <a:pt x="3110" y="99425"/>
                  <a:pt x="1288" y="1787"/>
                  <a:pt x="503" y="1566"/>
                </a:cubicBezTo>
                <a:close/>
              </a:path>
            </a:pathLst>
          </a:custGeom>
          <a:gradFill flip="none" rotWithShape="1">
            <a:gsLst>
              <a:gs pos="74000">
                <a:schemeClr val="bg1"/>
              </a:gs>
              <a:gs pos="32000">
                <a:srgbClr val="D9E5F7"/>
              </a:gs>
              <a:gs pos="10000">
                <a:srgbClr val="6D9CE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A0D026-60A4-0A38-9B83-E92C4F2F2639}"/>
              </a:ext>
            </a:extLst>
          </p:cNvPr>
          <p:cNvSpPr/>
          <p:nvPr/>
        </p:nvSpPr>
        <p:spPr>
          <a:xfrm>
            <a:off x="-6284" y="1936955"/>
            <a:ext cx="12198284" cy="695375"/>
          </a:xfrm>
          <a:custGeom>
            <a:avLst/>
            <a:gdLst>
              <a:gd name="connsiteX0" fmla="*/ 0 w 12141724"/>
              <a:gd name="connsiteY0" fmla="*/ 462204 h 462204"/>
              <a:gd name="connsiteX1" fmla="*/ 2582944 w 12141724"/>
              <a:gd name="connsiteY1" fmla="*/ 291 h 462204"/>
              <a:gd name="connsiteX2" fmla="*/ 7173798 w 12141724"/>
              <a:gd name="connsiteY2" fmla="*/ 386790 h 462204"/>
              <a:gd name="connsiteX3" fmla="*/ 12141724 w 12141724"/>
              <a:gd name="connsiteY3" fmla="*/ 9718 h 462204"/>
              <a:gd name="connsiteX4" fmla="*/ 12141724 w 12141724"/>
              <a:gd name="connsiteY4" fmla="*/ 9718 h 462204"/>
              <a:gd name="connsiteX0" fmla="*/ 0 w 12170005"/>
              <a:gd name="connsiteY0" fmla="*/ 519334 h 519334"/>
              <a:gd name="connsiteX1" fmla="*/ 2611225 w 12170005"/>
              <a:gd name="connsiteY1" fmla="*/ 860 h 519334"/>
              <a:gd name="connsiteX2" fmla="*/ 7202079 w 12170005"/>
              <a:gd name="connsiteY2" fmla="*/ 387359 h 519334"/>
              <a:gd name="connsiteX3" fmla="*/ 12170005 w 12170005"/>
              <a:gd name="connsiteY3" fmla="*/ 10287 h 519334"/>
              <a:gd name="connsiteX4" fmla="*/ 12170005 w 12170005"/>
              <a:gd name="connsiteY4" fmla="*/ 10287 h 519334"/>
              <a:gd name="connsiteX0" fmla="*/ 0 w 12188859"/>
              <a:gd name="connsiteY0" fmla="*/ 528882 h 528882"/>
              <a:gd name="connsiteX1" fmla="*/ 2630079 w 12188859"/>
              <a:gd name="connsiteY1" fmla="*/ 981 h 528882"/>
              <a:gd name="connsiteX2" fmla="*/ 7220933 w 12188859"/>
              <a:gd name="connsiteY2" fmla="*/ 387480 h 528882"/>
              <a:gd name="connsiteX3" fmla="*/ 12188859 w 12188859"/>
              <a:gd name="connsiteY3" fmla="*/ 10408 h 528882"/>
              <a:gd name="connsiteX4" fmla="*/ 12188859 w 12188859"/>
              <a:gd name="connsiteY4" fmla="*/ 10408 h 52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59" h="528882">
                <a:moveTo>
                  <a:pt x="0" y="528882"/>
                </a:moveTo>
                <a:cubicBezTo>
                  <a:pt x="693655" y="304210"/>
                  <a:pt x="1426590" y="24548"/>
                  <a:pt x="2630079" y="981"/>
                </a:cubicBezTo>
                <a:cubicBezTo>
                  <a:pt x="3833568" y="-22586"/>
                  <a:pt x="5627803" y="385909"/>
                  <a:pt x="7220933" y="387480"/>
                </a:cubicBezTo>
                <a:cubicBezTo>
                  <a:pt x="8814063" y="389051"/>
                  <a:pt x="12188859" y="10408"/>
                  <a:pt x="12188859" y="10408"/>
                </a:cubicBezTo>
                <a:lnTo>
                  <a:pt x="12188859" y="10408"/>
                </a:lnTo>
              </a:path>
            </a:pathLst>
          </a:custGeom>
          <a:noFill/>
          <a:ln w="57150" cap="flat">
            <a:gradFill>
              <a:gsLst>
                <a:gs pos="85000">
                  <a:schemeClr val="accent1">
                    <a:lumMod val="20000"/>
                    <a:lumOff val="80000"/>
                  </a:schemeClr>
                </a:gs>
                <a:gs pos="0">
                  <a:srgbClr val="0068A5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DF461E-974E-8CCE-D982-20ACCF2DCB69}"/>
              </a:ext>
            </a:extLst>
          </p:cNvPr>
          <p:cNvSpPr/>
          <p:nvPr/>
        </p:nvSpPr>
        <p:spPr>
          <a:xfrm>
            <a:off x="758490" y="310375"/>
            <a:ext cx="2218508" cy="22185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D1919A5B-36A2-F20C-74F9-66DF2A213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" y="371657"/>
            <a:ext cx="3609737" cy="20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FB3F-4C9F-F2CD-AE78-EB15505E9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20CC4-3B3F-3946-7B60-F6EA40906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2F758-A670-3A9F-F762-97845E8FC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71A6-1D81-4DDE-8DC5-7FAC7525C00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C79C9-9961-0B6A-C8DC-FFD2132A8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6DE5D-082A-8589-F0C3-4487B9E3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8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1043E-49CD-14D0-F0D6-167D2BE4C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B85F1-EF19-488C-3938-0658D76DA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6A9F2-F104-6D2B-4BA0-FA49A178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71A6-1D81-4DDE-8DC5-7FAC7525C00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53DA3-D8EE-1049-EB0F-CB7F38E56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11AEF-0598-F724-04CC-541058803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7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45430-FC63-0A58-1D11-5F80A53EC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B35AF-1555-FEA5-9D45-EDC3A8A0C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71A6-1D81-4DDE-8DC5-7FAC7525C00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84287-DD06-2076-EA8C-B3DF573D2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605CB-47DF-F160-62AE-4780F185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E9202F6-4953-7552-CEF2-D645BDDBD6A8}"/>
              </a:ext>
            </a:extLst>
          </p:cNvPr>
          <p:cNvSpPr/>
          <p:nvPr/>
        </p:nvSpPr>
        <p:spPr>
          <a:xfrm>
            <a:off x="-270" y="-4232"/>
            <a:ext cx="12198553" cy="1510247"/>
          </a:xfrm>
          <a:custGeom>
            <a:avLst/>
            <a:gdLst>
              <a:gd name="connsiteX0" fmla="*/ 898708 w 13115847"/>
              <a:gd name="connsiteY0" fmla="*/ 128580 h 1929100"/>
              <a:gd name="connsiteX1" fmla="*/ 13106420 w 13115847"/>
              <a:gd name="connsiteY1" fmla="*/ 147434 h 1929100"/>
              <a:gd name="connsiteX2" fmla="*/ 13115847 w 13115847"/>
              <a:gd name="connsiteY2" fmla="*/ 1467187 h 1929100"/>
              <a:gd name="connsiteX3" fmla="*/ 12861323 w 13115847"/>
              <a:gd name="connsiteY3" fmla="*/ 1495467 h 1929100"/>
              <a:gd name="connsiteX4" fmla="*/ 12597372 w 13115847"/>
              <a:gd name="connsiteY4" fmla="*/ 1533174 h 1929100"/>
              <a:gd name="connsiteX5" fmla="*/ 12239154 w 13115847"/>
              <a:gd name="connsiteY5" fmla="*/ 1552028 h 1929100"/>
              <a:gd name="connsiteX6" fmla="*/ 11946923 w 13115847"/>
              <a:gd name="connsiteY6" fmla="*/ 1589735 h 1929100"/>
              <a:gd name="connsiteX7" fmla="*/ 11786667 w 13115847"/>
              <a:gd name="connsiteY7" fmla="*/ 1608589 h 1929100"/>
              <a:gd name="connsiteX8" fmla="*/ 11616985 w 13115847"/>
              <a:gd name="connsiteY8" fmla="*/ 1627442 h 1929100"/>
              <a:gd name="connsiteX9" fmla="*/ 11485009 w 13115847"/>
              <a:gd name="connsiteY9" fmla="*/ 1636869 h 1929100"/>
              <a:gd name="connsiteX10" fmla="*/ 11371888 w 13115847"/>
              <a:gd name="connsiteY10" fmla="*/ 1646296 h 1929100"/>
              <a:gd name="connsiteX11" fmla="*/ 11202205 w 13115847"/>
              <a:gd name="connsiteY11" fmla="*/ 1665149 h 1929100"/>
              <a:gd name="connsiteX12" fmla="*/ 11079657 w 13115847"/>
              <a:gd name="connsiteY12" fmla="*/ 1674576 h 1929100"/>
              <a:gd name="connsiteX13" fmla="*/ 10975962 w 13115847"/>
              <a:gd name="connsiteY13" fmla="*/ 1674576 h 1929100"/>
              <a:gd name="connsiteX14" fmla="*/ 10806280 w 13115847"/>
              <a:gd name="connsiteY14" fmla="*/ 1693430 h 1929100"/>
              <a:gd name="connsiteX15" fmla="*/ 10683731 w 13115847"/>
              <a:gd name="connsiteY15" fmla="*/ 1712283 h 1929100"/>
              <a:gd name="connsiteX16" fmla="*/ 10561183 w 13115847"/>
              <a:gd name="connsiteY16" fmla="*/ 1712283 h 1929100"/>
              <a:gd name="connsiteX17" fmla="*/ 10457488 w 13115847"/>
              <a:gd name="connsiteY17" fmla="*/ 1712283 h 1929100"/>
              <a:gd name="connsiteX18" fmla="*/ 10297232 w 13115847"/>
              <a:gd name="connsiteY18" fmla="*/ 1731137 h 1929100"/>
              <a:gd name="connsiteX19" fmla="*/ 10184110 w 13115847"/>
              <a:gd name="connsiteY19" fmla="*/ 1740564 h 1929100"/>
              <a:gd name="connsiteX20" fmla="*/ 9901306 w 13115847"/>
              <a:gd name="connsiteY20" fmla="*/ 1768844 h 1929100"/>
              <a:gd name="connsiteX21" fmla="*/ 9712770 w 13115847"/>
              <a:gd name="connsiteY21" fmla="*/ 1778271 h 1929100"/>
              <a:gd name="connsiteX22" fmla="*/ 9571368 w 13115847"/>
              <a:gd name="connsiteY22" fmla="*/ 1787698 h 1929100"/>
              <a:gd name="connsiteX23" fmla="*/ 9345125 w 13115847"/>
              <a:gd name="connsiteY23" fmla="*/ 1797125 h 1929100"/>
              <a:gd name="connsiteX24" fmla="*/ 9175442 w 13115847"/>
              <a:gd name="connsiteY24" fmla="*/ 1806552 h 1929100"/>
              <a:gd name="connsiteX25" fmla="*/ 8930346 w 13115847"/>
              <a:gd name="connsiteY25" fmla="*/ 1825405 h 1929100"/>
              <a:gd name="connsiteX26" fmla="*/ 8722956 w 13115847"/>
              <a:gd name="connsiteY26" fmla="*/ 1834832 h 1929100"/>
              <a:gd name="connsiteX27" fmla="*/ 8534420 w 13115847"/>
              <a:gd name="connsiteY27" fmla="*/ 1834832 h 1929100"/>
              <a:gd name="connsiteX28" fmla="*/ 8308176 w 13115847"/>
              <a:gd name="connsiteY28" fmla="*/ 1844259 h 1929100"/>
              <a:gd name="connsiteX29" fmla="*/ 8044226 w 13115847"/>
              <a:gd name="connsiteY29" fmla="*/ 1844259 h 1929100"/>
              <a:gd name="connsiteX30" fmla="*/ 7704861 w 13115847"/>
              <a:gd name="connsiteY30" fmla="*/ 1834832 h 1929100"/>
              <a:gd name="connsiteX31" fmla="*/ 7242948 w 13115847"/>
              <a:gd name="connsiteY31" fmla="*/ 1806552 h 1929100"/>
              <a:gd name="connsiteX32" fmla="*/ 6771607 w 13115847"/>
              <a:gd name="connsiteY32" fmla="*/ 1778271 h 1929100"/>
              <a:gd name="connsiteX33" fmla="*/ 6319121 w 13115847"/>
              <a:gd name="connsiteY33" fmla="*/ 1721710 h 1929100"/>
              <a:gd name="connsiteX34" fmla="*/ 5885488 w 13115847"/>
              <a:gd name="connsiteY34" fmla="*/ 1665149 h 1929100"/>
              <a:gd name="connsiteX35" fmla="*/ 5319880 w 13115847"/>
              <a:gd name="connsiteY35" fmla="*/ 1599162 h 1929100"/>
              <a:gd name="connsiteX36" fmla="*/ 4424333 w 13115847"/>
              <a:gd name="connsiteY36" fmla="*/ 1514321 h 1929100"/>
              <a:gd name="connsiteX37" fmla="*/ 3896432 w 13115847"/>
              <a:gd name="connsiteY37" fmla="*/ 1457760 h 1929100"/>
              <a:gd name="connsiteX38" fmla="*/ 3547640 w 13115847"/>
              <a:gd name="connsiteY38" fmla="*/ 1448333 h 1929100"/>
              <a:gd name="connsiteX39" fmla="*/ 3245983 w 13115847"/>
              <a:gd name="connsiteY39" fmla="*/ 1467187 h 1929100"/>
              <a:gd name="connsiteX40" fmla="*/ 3000886 w 13115847"/>
              <a:gd name="connsiteY40" fmla="*/ 1476613 h 1929100"/>
              <a:gd name="connsiteX41" fmla="*/ 2652094 w 13115847"/>
              <a:gd name="connsiteY41" fmla="*/ 1523747 h 1929100"/>
              <a:gd name="connsiteX42" fmla="*/ 2369290 w 13115847"/>
              <a:gd name="connsiteY42" fmla="*/ 1561455 h 1929100"/>
              <a:gd name="connsiteX43" fmla="*/ 2161900 w 13115847"/>
              <a:gd name="connsiteY43" fmla="*/ 1599162 h 1929100"/>
              <a:gd name="connsiteX44" fmla="*/ 1954510 w 13115847"/>
              <a:gd name="connsiteY44" fmla="*/ 1636869 h 1929100"/>
              <a:gd name="connsiteX45" fmla="*/ 1699987 w 13115847"/>
              <a:gd name="connsiteY45" fmla="*/ 1702857 h 1929100"/>
              <a:gd name="connsiteX46" fmla="*/ 1502024 w 13115847"/>
              <a:gd name="connsiteY46" fmla="*/ 1749991 h 1929100"/>
              <a:gd name="connsiteX47" fmla="*/ 1322915 w 13115847"/>
              <a:gd name="connsiteY47" fmla="*/ 1806552 h 1929100"/>
              <a:gd name="connsiteX48" fmla="*/ 1058964 w 13115847"/>
              <a:gd name="connsiteY48" fmla="*/ 1891393 h 1929100"/>
              <a:gd name="connsiteX49" fmla="*/ 917562 w 13115847"/>
              <a:gd name="connsiteY49" fmla="*/ 1929100 h 1929100"/>
              <a:gd name="connsiteX50" fmla="*/ 898708 w 13115847"/>
              <a:gd name="connsiteY50" fmla="*/ 128580 h 1929100"/>
              <a:gd name="connsiteX0" fmla="*/ 901834 w 13118973"/>
              <a:gd name="connsiteY0" fmla="*/ 54233 h 1854753"/>
              <a:gd name="connsiteX1" fmla="*/ 13109546 w 13118973"/>
              <a:gd name="connsiteY1" fmla="*/ 73087 h 1854753"/>
              <a:gd name="connsiteX2" fmla="*/ 13118973 w 13118973"/>
              <a:gd name="connsiteY2" fmla="*/ 1392840 h 1854753"/>
              <a:gd name="connsiteX3" fmla="*/ 12864449 w 13118973"/>
              <a:gd name="connsiteY3" fmla="*/ 1421120 h 1854753"/>
              <a:gd name="connsiteX4" fmla="*/ 12600498 w 13118973"/>
              <a:gd name="connsiteY4" fmla="*/ 1458827 h 1854753"/>
              <a:gd name="connsiteX5" fmla="*/ 12242280 w 13118973"/>
              <a:gd name="connsiteY5" fmla="*/ 1477681 h 1854753"/>
              <a:gd name="connsiteX6" fmla="*/ 11950049 w 13118973"/>
              <a:gd name="connsiteY6" fmla="*/ 1515388 h 1854753"/>
              <a:gd name="connsiteX7" fmla="*/ 11789793 w 13118973"/>
              <a:gd name="connsiteY7" fmla="*/ 1534242 h 1854753"/>
              <a:gd name="connsiteX8" fmla="*/ 11620111 w 13118973"/>
              <a:gd name="connsiteY8" fmla="*/ 1553095 h 1854753"/>
              <a:gd name="connsiteX9" fmla="*/ 11488135 w 13118973"/>
              <a:gd name="connsiteY9" fmla="*/ 1562522 h 1854753"/>
              <a:gd name="connsiteX10" fmla="*/ 11375014 w 13118973"/>
              <a:gd name="connsiteY10" fmla="*/ 1571949 h 1854753"/>
              <a:gd name="connsiteX11" fmla="*/ 11205331 w 13118973"/>
              <a:gd name="connsiteY11" fmla="*/ 1590802 h 1854753"/>
              <a:gd name="connsiteX12" fmla="*/ 11082783 w 13118973"/>
              <a:gd name="connsiteY12" fmla="*/ 1600229 h 1854753"/>
              <a:gd name="connsiteX13" fmla="*/ 10979088 w 13118973"/>
              <a:gd name="connsiteY13" fmla="*/ 1600229 h 1854753"/>
              <a:gd name="connsiteX14" fmla="*/ 10809406 w 13118973"/>
              <a:gd name="connsiteY14" fmla="*/ 1619083 h 1854753"/>
              <a:gd name="connsiteX15" fmla="*/ 10686857 w 13118973"/>
              <a:gd name="connsiteY15" fmla="*/ 1637936 h 1854753"/>
              <a:gd name="connsiteX16" fmla="*/ 10564309 w 13118973"/>
              <a:gd name="connsiteY16" fmla="*/ 1637936 h 1854753"/>
              <a:gd name="connsiteX17" fmla="*/ 10460614 w 13118973"/>
              <a:gd name="connsiteY17" fmla="*/ 1637936 h 1854753"/>
              <a:gd name="connsiteX18" fmla="*/ 10300358 w 13118973"/>
              <a:gd name="connsiteY18" fmla="*/ 1656790 h 1854753"/>
              <a:gd name="connsiteX19" fmla="*/ 10187236 w 13118973"/>
              <a:gd name="connsiteY19" fmla="*/ 1666217 h 1854753"/>
              <a:gd name="connsiteX20" fmla="*/ 9904432 w 13118973"/>
              <a:gd name="connsiteY20" fmla="*/ 1694497 h 1854753"/>
              <a:gd name="connsiteX21" fmla="*/ 9715896 w 13118973"/>
              <a:gd name="connsiteY21" fmla="*/ 1703924 h 1854753"/>
              <a:gd name="connsiteX22" fmla="*/ 9574494 w 13118973"/>
              <a:gd name="connsiteY22" fmla="*/ 1713351 h 1854753"/>
              <a:gd name="connsiteX23" fmla="*/ 9348251 w 13118973"/>
              <a:gd name="connsiteY23" fmla="*/ 1722778 h 1854753"/>
              <a:gd name="connsiteX24" fmla="*/ 9178568 w 13118973"/>
              <a:gd name="connsiteY24" fmla="*/ 1732205 h 1854753"/>
              <a:gd name="connsiteX25" fmla="*/ 8933472 w 13118973"/>
              <a:gd name="connsiteY25" fmla="*/ 1751058 h 1854753"/>
              <a:gd name="connsiteX26" fmla="*/ 8726082 w 13118973"/>
              <a:gd name="connsiteY26" fmla="*/ 1760485 h 1854753"/>
              <a:gd name="connsiteX27" fmla="*/ 8537546 w 13118973"/>
              <a:gd name="connsiteY27" fmla="*/ 1760485 h 1854753"/>
              <a:gd name="connsiteX28" fmla="*/ 8311302 w 13118973"/>
              <a:gd name="connsiteY28" fmla="*/ 1769912 h 1854753"/>
              <a:gd name="connsiteX29" fmla="*/ 8047352 w 13118973"/>
              <a:gd name="connsiteY29" fmla="*/ 1769912 h 1854753"/>
              <a:gd name="connsiteX30" fmla="*/ 7707987 w 13118973"/>
              <a:gd name="connsiteY30" fmla="*/ 1760485 h 1854753"/>
              <a:gd name="connsiteX31" fmla="*/ 7246074 w 13118973"/>
              <a:gd name="connsiteY31" fmla="*/ 1732205 h 1854753"/>
              <a:gd name="connsiteX32" fmla="*/ 6774733 w 13118973"/>
              <a:gd name="connsiteY32" fmla="*/ 1703924 h 1854753"/>
              <a:gd name="connsiteX33" fmla="*/ 6322247 w 13118973"/>
              <a:gd name="connsiteY33" fmla="*/ 1647363 h 1854753"/>
              <a:gd name="connsiteX34" fmla="*/ 5888614 w 13118973"/>
              <a:gd name="connsiteY34" fmla="*/ 1590802 h 1854753"/>
              <a:gd name="connsiteX35" fmla="*/ 5323006 w 13118973"/>
              <a:gd name="connsiteY35" fmla="*/ 1524815 h 1854753"/>
              <a:gd name="connsiteX36" fmla="*/ 4427459 w 13118973"/>
              <a:gd name="connsiteY36" fmla="*/ 1439974 h 1854753"/>
              <a:gd name="connsiteX37" fmla="*/ 3899558 w 13118973"/>
              <a:gd name="connsiteY37" fmla="*/ 1383413 h 1854753"/>
              <a:gd name="connsiteX38" fmla="*/ 3550766 w 13118973"/>
              <a:gd name="connsiteY38" fmla="*/ 1373986 h 1854753"/>
              <a:gd name="connsiteX39" fmla="*/ 3249109 w 13118973"/>
              <a:gd name="connsiteY39" fmla="*/ 1392840 h 1854753"/>
              <a:gd name="connsiteX40" fmla="*/ 3004012 w 13118973"/>
              <a:gd name="connsiteY40" fmla="*/ 1402266 h 1854753"/>
              <a:gd name="connsiteX41" fmla="*/ 2655220 w 13118973"/>
              <a:gd name="connsiteY41" fmla="*/ 1449400 h 1854753"/>
              <a:gd name="connsiteX42" fmla="*/ 2372416 w 13118973"/>
              <a:gd name="connsiteY42" fmla="*/ 1487108 h 1854753"/>
              <a:gd name="connsiteX43" fmla="*/ 2165026 w 13118973"/>
              <a:gd name="connsiteY43" fmla="*/ 1524815 h 1854753"/>
              <a:gd name="connsiteX44" fmla="*/ 1957636 w 13118973"/>
              <a:gd name="connsiteY44" fmla="*/ 1562522 h 1854753"/>
              <a:gd name="connsiteX45" fmla="*/ 1703113 w 13118973"/>
              <a:gd name="connsiteY45" fmla="*/ 1628510 h 1854753"/>
              <a:gd name="connsiteX46" fmla="*/ 1505150 w 13118973"/>
              <a:gd name="connsiteY46" fmla="*/ 1675644 h 1854753"/>
              <a:gd name="connsiteX47" fmla="*/ 1326041 w 13118973"/>
              <a:gd name="connsiteY47" fmla="*/ 1732205 h 1854753"/>
              <a:gd name="connsiteX48" fmla="*/ 1062090 w 13118973"/>
              <a:gd name="connsiteY48" fmla="*/ 1817046 h 1854753"/>
              <a:gd name="connsiteX49" fmla="*/ 920688 w 13118973"/>
              <a:gd name="connsiteY49" fmla="*/ 1854753 h 1854753"/>
              <a:gd name="connsiteX50" fmla="*/ 911262 w 13118973"/>
              <a:gd name="connsiteY50" fmla="*/ 849480 h 1854753"/>
              <a:gd name="connsiteX51" fmla="*/ 901834 w 13118973"/>
              <a:gd name="connsiteY51" fmla="*/ 54233 h 1854753"/>
              <a:gd name="connsiteX0" fmla="*/ 302716 w 12519855"/>
              <a:gd name="connsiteY0" fmla="*/ 4914 h 1805434"/>
              <a:gd name="connsiteX1" fmla="*/ 12510428 w 12519855"/>
              <a:gd name="connsiteY1" fmla="*/ 23768 h 1805434"/>
              <a:gd name="connsiteX2" fmla="*/ 12519855 w 12519855"/>
              <a:gd name="connsiteY2" fmla="*/ 1343521 h 1805434"/>
              <a:gd name="connsiteX3" fmla="*/ 12265331 w 12519855"/>
              <a:gd name="connsiteY3" fmla="*/ 1371801 h 1805434"/>
              <a:gd name="connsiteX4" fmla="*/ 12001380 w 12519855"/>
              <a:gd name="connsiteY4" fmla="*/ 1409508 h 1805434"/>
              <a:gd name="connsiteX5" fmla="*/ 11643162 w 12519855"/>
              <a:gd name="connsiteY5" fmla="*/ 1428362 h 1805434"/>
              <a:gd name="connsiteX6" fmla="*/ 11350931 w 12519855"/>
              <a:gd name="connsiteY6" fmla="*/ 1466069 h 1805434"/>
              <a:gd name="connsiteX7" fmla="*/ 11190675 w 12519855"/>
              <a:gd name="connsiteY7" fmla="*/ 1484923 h 1805434"/>
              <a:gd name="connsiteX8" fmla="*/ 11020993 w 12519855"/>
              <a:gd name="connsiteY8" fmla="*/ 1503776 h 1805434"/>
              <a:gd name="connsiteX9" fmla="*/ 10889017 w 12519855"/>
              <a:gd name="connsiteY9" fmla="*/ 1513203 h 1805434"/>
              <a:gd name="connsiteX10" fmla="*/ 10775896 w 12519855"/>
              <a:gd name="connsiteY10" fmla="*/ 1522630 h 1805434"/>
              <a:gd name="connsiteX11" fmla="*/ 10606213 w 12519855"/>
              <a:gd name="connsiteY11" fmla="*/ 1541483 h 1805434"/>
              <a:gd name="connsiteX12" fmla="*/ 10483665 w 12519855"/>
              <a:gd name="connsiteY12" fmla="*/ 1550910 h 1805434"/>
              <a:gd name="connsiteX13" fmla="*/ 10379970 w 12519855"/>
              <a:gd name="connsiteY13" fmla="*/ 1550910 h 1805434"/>
              <a:gd name="connsiteX14" fmla="*/ 10210288 w 12519855"/>
              <a:gd name="connsiteY14" fmla="*/ 1569764 h 1805434"/>
              <a:gd name="connsiteX15" fmla="*/ 10087739 w 12519855"/>
              <a:gd name="connsiteY15" fmla="*/ 1588617 h 1805434"/>
              <a:gd name="connsiteX16" fmla="*/ 9965191 w 12519855"/>
              <a:gd name="connsiteY16" fmla="*/ 1588617 h 1805434"/>
              <a:gd name="connsiteX17" fmla="*/ 9861496 w 12519855"/>
              <a:gd name="connsiteY17" fmla="*/ 1588617 h 1805434"/>
              <a:gd name="connsiteX18" fmla="*/ 9701240 w 12519855"/>
              <a:gd name="connsiteY18" fmla="*/ 1607471 h 1805434"/>
              <a:gd name="connsiteX19" fmla="*/ 9588118 w 12519855"/>
              <a:gd name="connsiteY19" fmla="*/ 1616898 h 1805434"/>
              <a:gd name="connsiteX20" fmla="*/ 9305314 w 12519855"/>
              <a:gd name="connsiteY20" fmla="*/ 1645178 h 1805434"/>
              <a:gd name="connsiteX21" fmla="*/ 9116778 w 12519855"/>
              <a:gd name="connsiteY21" fmla="*/ 1654605 h 1805434"/>
              <a:gd name="connsiteX22" fmla="*/ 8975376 w 12519855"/>
              <a:gd name="connsiteY22" fmla="*/ 1664032 h 1805434"/>
              <a:gd name="connsiteX23" fmla="*/ 8749133 w 12519855"/>
              <a:gd name="connsiteY23" fmla="*/ 1673459 h 1805434"/>
              <a:gd name="connsiteX24" fmla="*/ 8579450 w 12519855"/>
              <a:gd name="connsiteY24" fmla="*/ 1682886 h 1805434"/>
              <a:gd name="connsiteX25" fmla="*/ 8334354 w 12519855"/>
              <a:gd name="connsiteY25" fmla="*/ 1701739 h 1805434"/>
              <a:gd name="connsiteX26" fmla="*/ 8126964 w 12519855"/>
              <a:gd name="connsiteY26" fmla="*/ 1711166 h 1805434"/>
              <a:gd name="connsiteX27" fmla="*/ 7938428 w 12519855"/>
              <a:gd name="connsiteY27" fmla="*/ 1711166 h 1805434"/>
              <a:gd name="connsiteX28" fmla="*/ 7712184 w 12519855"/>
              <a:gd name="connsiteY28" fmla="*/ 1720593 h 1805434"/>
              <a:gd name="connsiteX29" fmla="*/ 7448234 w 12519855"/>
              <a:gd name="connsiteY29" fmla="*/ 1720593 h 1805434"/>
              <a:gd name="connsiteX30" fmla="*/ 7108869 w 12519855"/>
              <a:gd name="connsiteY30" fmla="*/ 1711166 h 1805434"/>
              <a:gd name="connsiteX31" fmla="*/ 6646956 w 12519855"/>
              <a:gd name="connsiteY31" fmla="*/ 1682886 h 1805434"/>
              <a:gd name="connsiteX32" fmla="*/ 6175615 w 12519855"/>
              <a:gd name="connsiteY32" fmla="*/ 1654605 h 1805434"/>
              <a:gd name="connsiteX33" fmla="*/ 5723129 w 12519855"/>
              <a:gd name="connsiteY33" fmla="*/ 1598044 h 1805434"/>
              <a:gd name="connsiteX34" fmla="*/ 5289496 w 12519855"/>
              <a:gd name="connsiteY34" fmla="*/ 1541483 h 1805434"/>
              <a:gd name="connsiteX35" fmla="*/ 4723888 w 12519855"/>
              <a:gd name="connsiteY35" fmla="*/ 1475496 h 1805434"/>
              <a:gd name="connsiteX36" fmla="*/ 3828341 w 12519855"/>
              <a:gd name="connsiteY36" fmla="*/ 1390655 h 1805434"/>
              <a:gd name="connsiteX37" fmla="*/ 3300440 w 12519855"/>
              <a:gd name="connsiteY37" fmla="*/ 1334094 h 1805434"/>
              <a:gd name="connsiteX38" fmla="*/ 2951648 w 12519855"/>
              <a:gd name="connsiteY38" fmla="*/ 1324667 h 1805434"/>
              <a:gd name="connsiteX39" fmla="*/ 2649991 w 12519855"/>
              <a:gd name="connsiteY39" fmla="*/ 1343521 h 1805434"/>
              <a:gd name="connsiteX40" fmla="*/ 2404894 w 12519855"/>
              <a:gd name="connsiteY40" fmla="*/ 1352947 h 1805434"/>
              <a:gd name="connsiteX41" fmla="*/ 2056102 w 12519855"/>
              <a:gd name="connsiteY41" fmla="*/ 1400081 h 1805434"/>
              <a:gd name="connsiteX42" fmla="*/ 1773298 w 12519855"/>
              <a:gd name="connsiteY42" fmla="*/ 1437789 h 1805434"/>
              <a:gd name="connsiteX43" fmla="*/ 1565908 w 12519855"/>
              <a:gd name="connsiteY43" fmla="*/ 1475496 h 1805434"/>
              <a:gd name="connsiteX44" fmla="*/ 1358518 w 12519855"/>
              <a:gd name="connsiteY44" fmla="*/ 1513203 h 1805434"/>
              <a:gd name="connsiteX45" fmla="*/ 1103995 w 12519855"/>
              <a:gd name="connsiteY45" fmla="*/ 1579191 h 1805434"/>
              <a:gd name="connsiteX46" fmla="*/ 906032 w 12519855"/>
              <a:gd name="connsiteY46" fmla="*/ 1626325 h 1805434"/>
              <a:gd name="connsiteX47" fmla="*/ 726923 w 12519855"/>
              <a:gd name="connsiteY47" fmla="*/ 1682886 h 1805434"/>
              <a:gd name="connsiteX48" fmla="*/ 462972 w 12519855"/>
              <a:gd name="connsiteY48" fmla="*/ 1767727 h 1805434"/>
              <a:gd name="connsiteX49" fmla="*/ 321570 w 12519855"/>
              <a:gd name="connsiteY49" fmla="*/ 1805434 h 1805434"/>
              <a:gd name="connsiteX50" fmla="*/ 312144 w 12519855"/>
              <a:gd name="connsiteY50" fmla="*/ 800161 h 1805434"/>
              <a:gd name="connsiteX51" fmla="*/ 302716 w 12519855"/>
              <a:gd name="connsiteY51" fmla="*/ 4914 h 1805434"/>
              <a:gd name="connsiteX0" fmla="*/ 302716 w 12519855"/>
              <a:gd name="connsiteY0" fmla="*/ 83478 h 1883998"/>
              <a:gd name="connsiteX1" fmla="*/ 1301958 w 12519855"/>
              <a:gd name="connsiteY1" fmla="*/ 86872 h 1883998"/>
              <a:gd name="connsiteX2" fmla="*/ 12510428 w 12519855"/>
              <a:gd name="connsiteY2" fmla="*/ 102332 h 1883998"/>
              <a:gd name="connsiteX3" fmla="*/ 12519855 w 12519855"/>
              <a:gd name="connsiteY3" fmla="*/ 1422085 h 1883998"/>
              <a:gd name="connsiteX4" fmla="*/ 12265331 w 12519855"/>
              <a:gd name="connsiteY4" fmla="*/ 1450365 h 1883998"/>
              <a:gd name="connsiteX5" fmla="*/ 12001380 w 12519855"/>
              <a:gd name="connsiteY5" fmla="*/ 1488072 h 1883998"/>
              <a:gd name="connsiteX6" fmla="*/ 11643162 w 12519855"/>
              <a:gd name="connsiteY6" fmla="*/ 1506926 h 1883998"/>
              <a:gd name="connsiteX7" fmla="*/ 11350931 w 12519855"/>
              <a:gd name="connsiteY7" fmla="*/ 1544633 h 1883998"/>
              <a:gd name="connsiteX8" fmla="*/ 11190675 w 12519855"/>
              <a:gd name="connsiteY8" fmla="*/ 1563487 h 1883998"/>
              <a:gd name="connsiteX9" fmla="*/ 11020993 w 12519855"/>
              <a:gd name="connsiteY9" fmla="*/ 1582340 h 1883998"/>
              <a:gd name="connsiteX10" fmla="*/ 10889017 w 12519855"/>
              <a:gd name="connsiteY10" fmla="*/ 1591767 h 1883998"/>
              <a:gd name="connsiteX11" fmla="*/ 10775896 w 12519855"/>
              <a:gd name="connsiteY11" fmla="*/ 1601194 h 1883998"/>
              <a:gd name="connsiteX12" fmla="*/ 10606213 w 12519855"/>
              <a:gd name="connsiteY12" fmla="*/ 1620047 h 1883998"/>
              <a:gd name="connsiteX13" fmla="*/ 10483665 w 12519855"/>
              <a:gd name="connsiteY13" fmla="*/ 1629474 h 1883998"/>
              <a:gd name="connsiteX14" fmla="*/ 10379970 w 12519855"/>
              <a:gd name="connsiteY14" fmla="*/ 1629474 h 1883998"/>
              <a:gd name="connsiteX15" fmla="*/ 10210288 w 12519855"/>
              <a:gd name="connsiteY15" fmla="*/ 1648328 h 1883998"/>
              <a:gd name="connsiteX16" fmla="*/ 10087739 w 12519855"/>
              <a:gd name="connsiteY16" fmla="*/ 1667181 h 1883998"/>
              <a:gd name="connsiteX17" fmla="*/ 9965191 w 12519855"/>
              <a:gd name="connsiteY17" fmla="*/ 1667181 h 1883998"/>
              <a:gd name="connsiteX18" fmla="*/ 9861496 w 12519855"/>
              <a:gd name="connsiteY18" fmla="*/ 1667181 h 1883998"/>
              <a:gd name="connsiteX19" fmla="*/ 9701240 w 12519855"/>
              <a:gd name="connsiteY19" fmla="*/ 1686035 h 1883998"/>
              <a:gd name="connsiteX20" fmla="*/ 9588118 w 12519855"/>
              <a:gd name="connsiteY20" fmla="*/ 1695462 h 1883998"/>
              <a:gd name="connsiteX21" fmla="*/ 9305314 w 12519855"/>
              <a:gd name="connsiteY21" fmla="*/ 1723742 h 1883998"/>
              <a:gd name="connsiteX22" fmla="*/ 9116778 w 12519855"/>
              <a:gd name="connsiteY22" fmla="*/ 1733169 h 1883998"/>
              <a:gd name="connsiteX23" fmla="*/ 8975376 w 12519855"/>
              <a:gd name="connsiteY23" fmla="*/ 1742596 h 1883998"/>
              <a:gd name="connsiteX24" fmla="*/ 8749133 w 12519855"/>
              <a:gd name="connsiteY24" fmla="*/ 1752023 h 1883998"/>
              <a:gd name="connsiteX25" fmla="*/ 8579450 w 12519855"/>
              <a:gd name="connsiteY25" fmla="*/ 1761450 h 1883998"/>
              <a:gd name="connsiteX26" fmla="*/ 8334354 w 12519855"/>
              <a:gd name="connsiteY26" fmla="*/ 1780303 h 1883998"/>
              <a:gd name="connsiteX27" fmla="*/ 8126964 w 12519855"/>
              <a:gd name="connsiteY27" fmla="*/ 1789730 h 1883998"/>
              <a:gd name="connsiteX28" fmla="*/ 7938428 w 12519855"/>
              <a:gd name="connsiteY28" fmla="*/ 1789730 h 1883998"/>
              <a:gd name="connsiteX29" fmla="*/ 7712184 w 12519855"/>
              <a:gd name="connsiteY29" fmla="*/ 1799157 h 1883998"/>
              <a:gd name="connsiteX30" fmla="*/ 7448234 w 12519855"/>
              <a:gd name="connsiteY30" fmla="*/ 1799157 h 1883998"/>
              <a:gd name="connsiteX31" fmla="*/ 7108869 w 12519855"/>
              <a:gd name="connsiteY31" fmla="*/ 1789730 h 1883998"/>
              <a:gd name="connsiteX32" fmla="*/ 6646956 w 12519855"/>
              <a:gd name="connsiteY32" fmla="*/ 1761450 h 1883998"/>
              <a:gd name="connsiteX33" fmla="*/ 6175615 w 12519855"/>
              <a:gd name="connsiteY33" fmla="*/ 1733169 h 1883998"/>
              <a:gd name="connsiteX34" fmla="*/ 5723129 w 12519855"/>
              <a:gd name="connsiteY34" fmla="*/ 1676608 h 1883998"/>
              <a:gd name="connsiteX35" fmla="*/ 5289496 w 12519855"/>
              <a:gd name="connsiteY35" fmla="*/ 1620047 h 1883998"/>
              <a:gd name="connsiteX36" fmla="*/ 4723888 w 12519855"/>
              <a:gd name="connsiteY36" fmla="*/ 1554060 h 1883998"/>
              <a:gd name="connsiteX37" fmla="*/ 3828341 w 12519855"/>
              <a:gd name="connsiteY37" fmla="*/ 1469219 h 1883998"/>
              <a:gd name="connsiteX38" fmla="*/ 3300440 w 12519855"/>
              <a:gd name="connsiteY38" fmla="*/ 1412658 h 1883998"/>
              <a:gd name="connsiteX39" fmla="*/ 2951648 w 12519855"/>
              <a:gd name="connsiteY39" fmla="*/ 1403231 h 1883998"/>
              <a:gd name="connsiteX40" fmla="*/ 2649991 w 12519855"/>
              <a:gd name="connsiteY40" fmla="*/ 1422085 h 1883998"/>
              <a:gd name="connsiteX41" fmla="*/ 2404894 w 12519855"/>
              <a:gd name="connsiteY41" fmla="*/ 1431511 h 1883998"/>
              <a:gd name="connsiteX42" fmla="*/ 2056102 w 12519855"/>
              <a:gd name="connsiteY42" fmla="*/ 1478645 h 1883998"/>
              <a:gd name="connsiteX43" fmla="*/ 1773298 w 12519855"/>
              <a:gd name="connsiteY43" fmla="*/ 1516353 h 1883998"/>
              <a:gd name="connsiteX44" fmla="*/ 1565908 w 12519855"/>
              <a:gd name="connsiteY44" fmla="*/ 1554060 h 1883998"/>
              <a:gd name="connsiteX45" fmla="*/ 1358518 w 12519855"/>
              <a:gd name="connsiteY45" fmla="*/ 1591767 h 1883998"/>
              <a:gd name="connsiteX46" fmla="*/ 1103995 w 12519855"/>
              <a:gd name="connsiteY46" fmla="*/ 1657755 h 1883998"/>
              <a:gd name="connsiteX47" fmla="*/ 906032 w 12519855"/>
              <a:gd name="connsiteY47" fmla="*/ 1704889 h 1883998"/>
              <a:gd name="connsiteX48" fmla="*/ 726923 w 12519855"/>
              <a:gd name="connsiteY48" fmla="*/ 1761450 h 1883998"/>
              <a:gd name="connsiteX49" fmla="*/ 462972 w 12519855"/>
              <a:gd name="connsiteY49" fmla="*/ 1846291 h 1883998"/>
              <a:gd name="connsiteX50" fmla="*/ 321570 w 12519855"/>
              <a:gd name="connsiteY50" fmla="*/ 1883998 h 1883998"/>
              <a:gd name="connsiteX51" fmla="*/ 312144 w 12519855"/>
              <a:gd name="connsiteY51" fmla="*/ 878725 h 1883998"/>
              <a:gd name="connsiteX52" fmla="*/ 302716 w 12519855"/>
              <a:gd name="connsiteY52" fmla="*/ 83478 h 1883998"/>
              <a:gd name="connsiteX0" fmla="*/ 647773 w 12864912"/>
              <a:gd name="connsiteY0" fmla="*/ 80926 h 1881446"/>
              <a:gd name="connsiteX1" fmla="*/ 987139 w 12864912"/>
              <a:gd name="connsiteY1" fmla="*/ 93747 h 1881446"/>
              <a:gd name="connsiteX2" fmla="*/ 12855485 w 12864912"/>
              <a:gd name="connsiteY2" fmla="*/ 99780 h 1881446"/>
              <a:gd name="connsiteX3" fmla="*/ 12864912 w 12864912"/>
              <a:gd name="connsiteY3" fmla="*/ 1419533 h 1881446"/>
              <a:gd name="connsiteX4" fmla="*/ 12610388 w 12864912"/>
              <a:gd name="connsiteY4" fmla="*/ 1447813 h 1881446"/>
              <a:gd name="connsiteX5" fmla="*/ 12346437 w 12864912"/>
              <a:gd name="connsiteY5" fmla="*/ 1485520 h 1881446"/>
              <a:gd name="connsiteX6" fmla="*/ 11988219 w 12864912"/>
              <a:gd name="connsiteY6" fmla="*/ 1504374 h 1881446"/>
              <a:gd name="connsiteX7" fmla="*/ 11695988 w 12864912"/>
              <a:gd name="connsiteY7" fmla="*/ 1542081 h 1881446"/>
              <a:gd name="connsiteX8" fmla="*/ 11535732 w 12864912"/>
              <a:gd name="connsiteY8" fmla="*/ 1560935 h 1881446"/>
              <a:gd name="connsiteX9" fmla="*/ 11366050 w 12864912"/>
              <a:gd name="connsiteY9" fmla="*/ 1579788 h 1881446"/>
              <a:gd name="connsiteX10" fmla="*/ 11234074 w 12864912"/>
              <a:gd name="connsiteY10" fmla="*/ 1589215 h 1881446"/>
              <a:gd name="connsiteX11" fmla="*/ 11120953 w 12864912"/>
              <a:gd name="connsiteY11" fmla="*/ 1598642 h 1881446"/>
              <a:gd name="connsiteX12" fmla="*/ 10951270 w 12864912"/>
              <a:gd name="connsiteY12" fmla="*/ 1617495 h 1881446"/>
              <a:gd name="connsiteX13" fmla="*/ 10828722 w 12864912"/>
              <a:gd name="connsiteY13" fmla="*/ 1626922 h 1881446"/>
              <a:gd name="connsiteX14" fmla="*/ 10725027 w 12864912"/>
              <a:gd name="connsiteY14" fmla="*/ 1626922 h 1881446"/>
              <a:gd name="connsiteX15" fmla="*/ 10555345 w 12864912"/>
              <a:gd name="connsiteY15" fmla="*/ 1645776 h 1881446"/>
              <a:gd name="connsiteX16" fmla="*/ 10432796 w 12864912"/>
              <a:gd name="connsiteY16" fmla="*/ 1664629 h 1881446"/>
              <a:gd name="connsiteX17" fmla="*/ 10310248 w 12864912"/>
              <a:gd name="connsiteY17" fmla="*/ 1664629 h 1881446"/>
              <a:gd name="connsiteX18" fmla="*/ 10206553 w 12864912"/>
              <a:gd name="connsiteY18" fmla="*/ 1664629 h 1881446"/>
              <a:gd name="connsiteX19" fmla="*/ 10046297 w 12864912"/>
              <a:gd name="connsiteY19" fmla="*/ 1683483 h 1881446"/>
              <a:gd name="connsiteX20" fmla="*/ 9933175 w 12864912"/>
              <a:gd name="connsiteY20" fmla="*/ 1692910 h 1881446"/>
              <a:gd name="connsiteX21" fmla="*/ 9650371 w 12864912"/>
              <a:gd name="connsiteY21" fmla="*/ 1721190 h 1881446"/>
              <a:gd name="connsiteX22" fmla="*/ 9461835 w 12864912"/>
              <a:gd name="connsiteY22" fmla="*/ 1730617 h 1881446"/>
              <a:gd name="connsiteX23" fmla="*/ 9320433 w 12864912"/>
              <a:gd name="connsiteY23" fmla="*/ 1740044 h 1881446"/>
              <a:gd name="connsiteX24" fmla="*/ 9094190 w 12864912"/>
              <a:gd name="connsiteY24" fmla="*/ 1749471 h 1881446"/>
              <a:gd name="connsiteX25" fmla="*/ 8924507 w 12864912"/>
              <a:gd name="connsiteY25" fmla="*/ 1758898 h 1881446"/>
              <a:gd name="connsiteX26" fmla="*/ 8679411 w 12864912"/>
              <a:gd name="connsiteY26" fmla="*/ 1777751 h 1881446"/>
              <a:gd name="connsiteX27" fmla="*/ 8472021 w 12864912"/>
              <a:gd name="connsiteY27" fmla="*/ 1787178 h 1881446"/>
              <a:gd name="connsiteX28" fmla="*/ 8283485 w 12864912"/>
              <a:gd name="connsiteY28" fmla="*/ 1787178 h 1881446"/>
              <a:gd name="connsiteX29" fmla="*/ 8057241 w 12864912"/>
              <a:gd name="connsiteY29" fmla="*/ 1796605 h 1881446"/>
              <a:gd name="connsiteX30" fmla="*/ 7793291 w 12864912"/>
              <a:gd name="connsiteY30" fmla="*/ 1796605 h 1881446"/>
              <a:gd name="connsiteX31" fmla="*/ 7453926 w 12864912"/>
              <a:gd name="connsiteY31" fmla="*/ 1787178 h 1881446"/>
              <a:gd name="connsiteX32" fmla="*/ 6992013 w 12864912"/>
              <a:gd name="connsiteY32" fmla="*/ 1758898 h 1881446"/>
              <a:gd name="connsiteX33" fmla="*/ 6520672 w 12864912"/>
              <a:gd name="connsiteY33" fmla="*/ 1730617 h 1881446"/>
              <a:gd name="connsiteX34" fmla="*/ 6068186 w 12864912"/>
              <a:gd name="connsiteY34" fmla="*/ 1674056 h 1881446"/>
              <a:gd name="connsiteX35" fmla="*/ 5634553 w 12864912"/>
              <a:gd name="connsiteY35" fmla="*/ 1617495 h 1881446"/>
              <a:gd name="connsiteX36" fmla="*/ 5068945 w 12864912"/>
              <a:gd name="connsiteY36" fmla="*/ 1551508 h 1881446"/>
              <a:gd name="connsiteX37" fmla="*/ 4173398 w 12864912"/>
              <a:gd name="connsiteY37" fmla="*/ 1466667 h 1881446"/>
              <a:gd name="connsiteX38" fmla="*/ 3645497 w 12864912"/>
              <a:gd name="connsiteY38" fmla="*/ 1410106 h 1881446"/>
              <a:gd name="connsiteX39" fmla="*/ 3296705 w 12864912"/>
              <a:gd name="connsiteY39" fmla="*/ 1400679 h 1881446"/>
              <a:gd name="connsiteX40" fmla="*/ 2995048 w 12864912"/>
              <a:gd name="connsiteY40" fmla="*/ 1419533 h 1881446"/>
              <a:gd name="connsiteX41" fmla="*/ 2749951 w 12864912"/>
              <a:gd name="connsiteY41" fmla="*/ 1428959 h 1881446"/>
              <a:gd name="connsiteX42" fmla="*/ 2401159 w 12864912"/>
              <a:gd name="connsiteY42" fmla="*/ 1476093 h 1881446"/>
              <a:gd name="connsiteX43" fmla="*/ 2118355 w 12864912"/>
              <a:gd name="connsiteY43" fmla="*/ 1513801 h 1881446"/>
              <a:gd name="connsiteX44" fmla="*/ 1910965 w 12864912"/>
              <a:gd name="connsiteY44" fmla="*/ 1551508 h 1881446"/>
              <a:gd name="connsiteX45" fmla="*/ 1703575 w 12864912"/>
              <a:gd name="connsiteY45" fmla="*/ 1589215 h 1881446"/>
              <a:gd name="connsiteX46" fmla="*/ 1449052 w 12864912"/>
              <a:gd name="connsiteY46" fmla="*/ 1655203 h 1881446"/>
              <a:gd name="connsiteX47" fmla="*/ 1251089 w 12864912"/>
              <a:gd name="connsiteY47" fmla="*/ 1702337 h 1881446"/>
              <a:gd name="connsiteX48" fmla="*/ 1071980 w 12864912"/>
              <a:gd name="connsiteY48" fmla="*/ 1758898 h 1881446"/>
              <a:gd name="connsiteX49" fmla="*/ 808029 w 12864912"/>
              <a:gd name="connsiteY49" fmla="*/ 1843739 h 1881446"/>
              <a:gd name="connsiteX50" fmla="*/ 666627 w 12864912"/>
              <a:gd name="connsiteY50" fmla="*/ 1881446 h 1881446"/>
              <a:gd name="connsiteX51" fmla="*/ 657201 w 12864912"/>
              <a:gd name="connsiteY51" fmla="*/ 876173 h 1881446"/>
              <a:gd name="connsiteX52" fmla="*/ 647773 w 12864912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169352 w 12386491"/>
              <a:gd name="connsiteY0" fmla="*/ 80926 h 1881446"/>
              <a:gd name="connsiteX1" fmla="*/ 508718 w 12386491"/>
              <a:gd name="connsiteY1" fmla="*/ 93747 h 1881446"/>
              <a:gd name="connsiteX2" fmla="*/ 12377064 w 12386491"/>
              <a:gd name="connsiteY2" fmla="*/ 99780 h 1881446"/>
              <a:gd name="connsiteX3" fmla="*/ 12386491 w 12386491"/>
              <a:gd name="connsiteY3" fmla="*/ 1419533 h 1881446"/>
              <a:gd name="connsiteX4" fmla="*/ 12131967 w 12386491"/>
              <a:gd name="connsiteY4" fmla="*/ 1447813 h 1881446"/>
              <a:gd name="connsiteX5" fmla="*/ 11868016 w 12386491"/>
              <a:gd name="connsiteY5" fmla="*/ 1485520 h 1881446"/>
              <a:gd name="connsiteX6" fmla="*/ 11509798 w 12386491"/>
              <a:gd name="connsiteY6" fmla="*/ 1504374 h 1881446"/>
              <a:gd name="connsiteX7" fmla="*/ 11217567 w 12386491"/>
              <a:gd name="connsiteY7" fmla="*/ 1542081 h 1881446"/>
              <a:gd name="connsiteX8" fmla="*/ 11057311 w 12386491"/>
              <a:gd name="connsiteY8" fmla="*/ 1560935 h 1881446"/>
              <a:gd name="connsiteX9" fmla="*/ 10887629 w 12386491"/>
              <a:gd name="connsiteY9" fmla="*/ 1579788 h 1881446"/>
              <a:gd name="connsiteX10" fmla="*/ 10755653 w 12386491"/>
              <a:gd name="connsiteY10" fmla="*/ 1589215 h 1881446"/>
              <a:gd name="connsiteX11" fmla="*/ 10642532 w 12386491"/>
              <a:gd name="connsiteY11" fmla="*/ 1598642 h 1881446"/>
              <a:gd name="connsiteX12" fmla="*/ 10472849 w 12386491"/>
              <a:gd name="connsiteY12" fmla="*/ 1617495 h 1881446"/>
              <a:gd name="connsiteX13" fmla="*/ 10350301 w 12386491"/>
              <a:gd name="connsiteY13" fmla="*/ 1626922 h 1881446"/>
              <a:gd name="connsiteX14" fmla="*/ 10246606 w 12386491"/>
              <a:gd name="connsiteY14" fmla="*/ 1626922 h 1881446"/>
              <a:gd name="connsiteX15" fmla="*/ 10076924 w 12386491"/>
              <a:gd name="connsiteY15" fmla="*/ 1645776 h 1881446"/>
              <a:gd name="connsiteX16" fmla="*/ 9954375 w 12386491"/>
              <a:gd name="connsiteY16" fmla="*/ 1664629 h 1881446"/>
              <a:gd name="connsiteX17" fmla="*/ 9831827 w 12386491"/>
              <a:gd name="connsiteY17" fmla="*/ 1664629 h 1881446"/>
              <a:gd name="connsiteX18" fmla="*/ 9728132 w 12386491"/>
              <a:gd name="connsiteY18" fmla="*/ 1664629 h 1881446"/>
              <a:gd name="connsiteX19" fmla="*/ 9567876 w 12386491"/>
              <a:gd name="connsiteY19" fmla="*/ 1683483 h 1881446"/>
              <a:gd name="connsiteX20" fmla="*/ 9454754 w 12386491"/>
              <a:gd name="connsiteY20" fmla="*/ 1692910 h 1881446"/>
              <a:gd name="connsiteX21" fmla="*/ 9171950 w 12386491"/>
              <a:gd name="connsiteY21" fmla="*/ 1721190 h 1881446"/>
              <a:gd name="connsiteX22" fmla="*/ 8983414 w 12386491"/>
              <a:gd name="connsiteY22" fmla="*/ 1730617 h 1881446"/>
              <a:gd name="connsiteX23" fmla="*/ 8842012 w 12386491"/>
              <a:gd name="connsiteY23" fmla="*/ 1740044 h 1881446"/>
              <a:gd name="connsiteX24" fmla="*/ 8615769 w 12386491"/>
              <a:gd name="connsiteY24" fmla="*/ 1749471 h 1881446"/>
              <a:gd name="connsiteX25" fmla="*/ 8446086 w 12386491"/>
              <a:gd name="connsiteY25" fmla="*/ 1758898 h 1881446"/>
              <a:gd name="connsiteX26" fmla="*/ 8200990 w 12386491"/>
              <a:gd name="connsiteY26" fmla="*/ 1777751 h 1881446"/>
              <a:gd name="connsiteX27" fmla="*/ 7993600 w 12386491"/>
              <a:gd name="connsiteY27" fmla="*/ 1787178 h 1881446"/>
              <a:gd name="connsiteX28" fmla="*/ 7805064 w 12386491"/>
              <a:gd name="connsiteY28" fmla="*/ 1787178 h 1881446"/>
              <a:gd name="connsiteX29" fmla="*/ 7578820 w 12386491"/>
              <a:gd name="connsiteY29" fmla="*/ 1796605 h 1881446"/>
              <a:gd name="connsiteX30" fmla="*/ 7314870 w 12386491"/>
              <a:gd name="connsiteY30" fmla="*/ 1796605 h 1881446"/>
              <a:gd name="connsiteX31" fmla="*/ 6975505 w 12386491"/>
              <a:gd name="connsiteY31" fmla="*/ 1787178 h 1881446"/>
              <a:gd name="connsiteX32" fmla="*/ 6513592 w 12386491"/>
              <a:gd name="connsiteY32" fmla="*/ 1758898 h 1881446"/>
              <a:gd name="connsiteX33" fmla="*/ 6042251 w 12386491"/>
              <a:gd name="connsiteY33" fmla="*/ 1730617 h 1881446"/>
              <a:gd name="connsiteX34" fmla="*/ 5589765 w 12386491"/>
              <a:gd name="connsiteY34" fmla="*/ 1674056 h 1881446"/>
              <a:gd name="connsiteX35" fmla="*/ 5156132 w 12386491"/>
              <a:gd name="connsiteY35" fmla="*/ 1617495 h 1881446"/>
              <a:gd name="connsiteX36" fmla="*/ 4590524 w 12386491"/>
              <a:gd name="connsiteY36" fmla="*/ 1551508 h 1881446"/>
              <a:gd name="connsiteX37" fmla="*/ 3694977 w 12386491"/>
              <a:gd name="connsiteY37" fmla="*/ 1466667 h 1881446"/>
              <a:gd name="connsiteX38" fmla="*/ 3167076 w 12386491"/>
              <a:gd name="connsiteY38" fmla="*/ 1410106 h 1881446"/>
              <a:gd name="connsiteX39" fmla="*/ 2818284 w 12386491"/>
              <a:gd name="connsiteY39" fmla="*/ 1400679 h 1881446"/>
              <a:gd name="connsiteX40" fmla="*/ 2516627 w 12386491"/>
              <a:gd name="connsiteY40" fmla="*/ 1419533 h 1881446"/>
              <a:gd name="connsiteX41" fmla="*/ 2271530 w 12386491"/>
              <a:gd name="connsiteY41" fmla="*/ 1428959 h 1881446"/>
              <a:gd name="connsiteX42" fmla="*/ 1922738 w 12386491"/>
              <a:gd name="connsiteY42" fmla="*/ 1476093 h 1881446"/>
              <a:gd name="connsiteX43" fmla="*/ 1639934 w 12386491"/>
              <a:gd name="connsiteY43" fmla="*/ 1513801 h 1881446"/>
              <a:gd name="connsiteX44" fmla="*/ 1432544 w 12386491"/>
              <a:gd name="connsiteY44" fmla="*/ 1551508 h 1881446"/>
              <a:gd name="connsiteX45" fmla="*/ 1225154 w 12386491"/>
              <a:gd name="connsiteY45" fmla="*/ 1589215 h 1881446"/>
              <a:gd name="connsiteX46" fmla="*/ 970631 w 12386491"/>
              <a:gd name="connsiteY46" fmla="*/ 1655203 h 1881446"/>
              <a:gd name="connsiteX47" fmla="*/ 772668 w 12386491"/>
              <a:gd name="connsiteY47" fmla="*/ 1702337 h 1881446"/>
              <a:gd name="connsiteX48" fmla="*/ 593559 w 12386491"/>
              <a:gd name="connsiteY48" fmla="*/ 1758898 h 1881446"/>
              <a:gd name="connsiteX49" fmla="*/ 329608 w 12386491"/>
              <a:gd name="connsiteY49" fmla="*/ 1843739 h 1881446"/>
              <a:gd name="connsiteX50" fmla="*/ 188206 w 12386491"/>
              <a:gd name="connsiteY50" fmla="*/ 1881446 h 1881446"/>
              <a:gd name="connsiteX51" fmla="*/ 178780 w 12386491"/>
              <a:gd name="connsiteY51" fmla="*/ 876173 h 1881446"/>
              <a:gd name="connsiteX52" fmla="*/ 169352 w 12386491"/>
              <a:gd name="connsiteY52" fmla="*/ 80926 h 1881446"/>
              <a:gd name="connsiteX0" fmla="*/ 140029 w 12357168"/>
              <a:gd name="connsiteY0" fmla="*/ 80926 h 1881446"/>
              <a:gd name="connsiteX1" fmla="*/ 479395 w 12357168"/>
              <a:gd name="connsiteY1" fmla="*/ 93747 h 1881446"/>
              <a:gd name="connsiteX2" fmla="*/ 12347741 w 12357168"/>
              <a:gd name="connsiteY2" fmla="*/ 99780 h 1881446"/>
              <a:gd name="connsiteX3" fmla="*/ 12357168 w 12357168"/>
              <a:gd name="connsiteY3" fmla="*/ 1419533 h 1881446"/>
              <a:gd name="connsiteX4" fmla="*/ 12102644 w 12357168"/>
              <a:gd name="connsiteY4" fmla="*/ 1447813 h 1881446"/>
              <a:gd name="connsiteX5" fmla="*/ 11838693 w 12357168"/>
              <a:gd name="connsiteY5" fmla="*/ 1485520 h 1881446"/>
              <a:gd name="connsiteX6" fmla="*/ 11480475 w 12357168"/>
              <a:gd name="connsiteY6" fmla="*/ 1504374 h 1881446"/>
              <a:gd name="connsiteX7" fmla="*/ 11188244 w 12357168"/>
              <a:gd name="connsiteY7" fmla="*/ 1542081 h 1881446"/>
              <a:gd name="connsiteX8" fmla="*/ 11027988 w 12357168"/>
              <a:gd name="connsiteY8" fmla="*/ 1560935 h 1881446"/>
              <a:gd name="connsiteX9" fmla="*/ 10858306 w 12357168"/>
              <a:gd name="connsiteY9" fmla="*/ 1579788 h 1881446"/>
              <a:gd name="connsiteX10" fmla="*/ 10726330 w 12357168"/>
              <a:gd name="connsiteY10" fmla="*/ 1589215 h 1881446"/>
              <a:gd name="connsiteX11" fmla="*/ 10613209 w 12357168"/>
              <a:gd name="connsiteY11" fmla="*/ 1598642 h 1881446"/>
              <a:gd name="connsiteX12" fmla="*/ 10443526 w 12357168"/>
              <a:gd name="connsiteY12" fmla="*/ 1617495 h 1881446"/>
              <a:gd name="connsiteX13" fmla="*/ 10320978 w 12357168"/>
              <a:gd name="connsiteY13" fmla="*/ 1626922 h 1881446"/>
              <a:gd name="connsiteX14" fmla="*/ 10217283 w 12357168"/>
              <a:gd name="connsiteY14" fmla="*/ 1626922 h 1881446"/>
              <a:gd name="connsiteX15" fmla="*/ 10047601 w 12357168"/>
              <a:gd name="connsiteY15" fmla="*/ 1645776 h 1881446"/>
              <a:gd name="connsiteX16" fmla="*/ 9925052 w 12357168"/>
              <a:gd name="connsiteY16" fmla="*/ 1664629 h 1881446"/>
              <a:gd name="connsiteX17" fmla="*/ 9802504 w 12357168"/>
              <a:gd name="connsiteY17" fmla="*/ 1664629 h 1881446"/>
              <a:gd name="connsiteX18" fmla="*/ 9698809 w 12357168"/>
              <a:gd name="connsiteY18" fmla="*/ 1664629 h 1881446"/>
              <a:gd name="connsiteX19" fmla="*/ 9538553 w 12357168"/>
              <a:gd name="connsiteY19" fmla="*/ 1683483 h 1881446"/>
              <a:gd name="connsiteX20" fmla="*/ 9425431 w 12357168"/>
              <a:gd name="connsiteY20" fmla="*/ 1692910 h 1881446"/>
              <a:gd name="connsiteX21" fmla="*/ 9142627 w 12357168"/>
              <a:gd name="connsiteY21" fmla="*/ 1721190 h 1881446"/>
              <a:gd name="connsiteX22" fmla="*/ 8954091 w 12357168"/>
              <a:gd name="connsiteY22" fmla="*/ 1730617 h 1881446"/>
              <a:gd name="connsiteX23" fmla="*/ 8812689 w 12357168"/>
              <a:gd name="connsiteY23" fmla="*/ 1740044 h 1881446"/>
              <a:gd name="connsiteX24" fmla="*/ 8586446 w 12357168"/>
              <a:gd name="connsiteY24" fmla="*/ 1749471 h 1881446"/>
              <a:gd name="connsiteX25" fmla="*/ 8416763 w 12357168"/>
              <a:gd name="connsiteY25" fmla="*/ 1758898 h 1881446"/>
              <a:gd name="connsiteX26" fmla="*/ 8171667 w 12357168"/>
              <a:gd name="connsiteY26" fmla="*/ 1777751 h 1881446"/>
              <a:gd name="connsiteX27" fmla="*/ 7964277 w 12357168"/>
              <a:gd name="connsiteY27" fmla="*/ 1787178 h 1881446"/>
              <a:gd name="connsiteX28" fmla="*/ 7775741 w 12357168"/>
              <a:gd name="connsiteY28" fmla="*/ 1787178 h 1881446"/>
              <a:gd name="connsiteX29" fmla="*/ 7549497 w 12357168"/>
              <a:gd name="connsiteY29" fmla="*/ 1796605 h 1881446"/>
              <a:gd name="connsiteX30" fmla="*/ 7285547 w 12357168"/>
              <a:gd name="connsiteY30" fmla="*/ 1796605 h 1881446"/>
              <a:gd name="connsiteX31" fmla="*/ 6946182 w 12357168"/>
              <a:gd name="connsiteY31" fmla="*/ 1787178 h 1881446"/>
              <a:gd name="connsiteX32" fmla="*/ 6484269 w 12357168"/>
              <a:gd name="connsiteY32" fmla="*/ 1758898 h 1881446"/>
              <a:gd name="connsiteX33" fmla="*/ 6012928 w 12357168"/>
              <a:gd name="connsiteY33" fmla="*/ 1730617 h 1881446"/>
              <a:gd name="connsiteX34" fmla="*/ 5560442 w 12357168"/>
              <a:gd name="connsiteY34" fmla="*/ 1674056 h 1881446"/>
              <a:gd name="connsiteX35" fmla="*/ 5126809 w 12357168"/>
              <a:gd name="connsiteY35" fmla="*/ 1617495 h 1881446"/>
              <a:gd name="connsiteX36" fmla="*/ 4561201 w 12357168"/>
              <a:gd name="connsiteY36" fmla="*/ 1551508 h 1881446"/>
              <a:gd name="connsiteX37" fmla="*/ 3665654 w 12357168"/>
              <a:gd name="connsiteY37" fmla="*/ 1466667 h 1881446"/>
              <a:gd name="connsiteX38" fmla="*/ 3137753 w 12357168"/>
              <a:gd name="connsiteY38" fmla="*/ 1410106 h 1881446"/>
              <a:gd name="connsiteX39" fmla="*/ 2788961 w 12357168"/>
              <a:gd name="connsiteY39" fmla="*/ 1400679 h 1881446"/>
              <a:gd name="connsiteX40" fmla="*/ 2487304 w 12357168"/>
              <a:gd name="connsiteY40" fmla="*/ 1419533 h 1881446"/>
              <a:gd name="connsiteX41" fmla="*/ 2242207 w 12357168"/>
              <a:gd name="connsiteY41" fmla="*/ 1428959 h 1881446"/>
              <a:gd name="connsiteX42" fmla="*/ 1893415 w 12357168"/>
              <a:gd name="connsiteY42" fmla="*/ 1476093 h 1881446"/>
              <a:gd name="connsiteX43" fmla="*/ 1610611 w 12357168"/>
              <a:gd name="connsiteY43" fmla="*/ 1513801 h 1881446"/>
              <a:gd name="connsiteX44" fmla="*/ 1403221 w 12357168"/>
              <a:gd name="connsiteY44" fmla="*/ 1551508 h 1881446"/>
              <a:gd name="connsiteX45" fmla="*/ 1195831 w 12357168"/>
              <a:gd name="connsiteY45" fmla="*/ 1589215 h 1881446"/>
              <a:gd name="connsiteX46" fmla="*/ 941308 w 12357168"/>
              <a:gd name="connsiteY46" fmla="*/ 1655203 h 1881446"/>
              <a:gd name="connsiteX47" fmla="*/ 743345 w 12357168"/>
              <a:gd name="connsiteY47" fmla="*/ 1702337 h 1881446"/>
              <a:gd name="connsiteX48" fmla="*/ 564236 w 12357168"/>
              <a:gd name="connsiteY48" fmla="*/ 1758898 h 1881446"/>
              <a:gd name="connsiteX49" fmla="*/ 300285 w 12357168"/>
              <a:gd name="connsiteY49" fmla="*/ 1843739 h 1881446"/>
              <a:gd name="connsiteX50" fmla="*/ 158883 w 12357168"/>
              <a:gd name="connsiteY50" fmla="*/ 1881446 h 1881446"/>
              <a:gd name="connsiteX51" fmla="*/ 149457 w 12357168"/>
              <a:gd name="connsiteY51" fmla="*/ 876173 h 1881446"/>
              <a:gd name="connsiteX52" fmla="*/ 140029 w 12357168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6275 w 12223414"/>
              <a:gd name="connsiteY0" fmla="*/ 80926 h 1881446"/>
              <a:gd name="connsiteX1" fmla="*/ 345641 w 12223414"/>
              <a:gd name="connsiteY1" fmla="*/ 93747 h 1881446"/>
              <a:gd name="connsiteX2" fmla="*/ 12213987 w 12223414"/>
              <a:gd name="connsiteY2" fmla="*/ 99780 h 1881446"/>
              <a:gd name="connsiteX3" fmla="*/ 12223414 w 12223414"/>
              <a:gd name="connsiteY3" fmla="*/ 1419533 h 1881446"/>
              <a:gd name="connsiteX4" fmla="*/ 11968890 w 12223414"/>
              <a:gd name="connsiteY4" fmla="*/ 1447813 h 1881446"/>
              <a:gd name="connsiteX5" fmla="*/ 11704939 w 12223414"/>
              <a:gd name="connsiteY5" fmla="*/ 1485520 h 1881446"/>
              <a:gd name="connsiteX6" fmla="*/ 11346721 w 12223414"/>
              <a:gd name="connsiteY6" fmla="*/ 1504374 h 1881446"/>
              <a:gd name="connsiteX7" fmla="*/ 11054490 w 12223414"/>
              <a:gd name="connsiteY7" fmla="*/ 1542081 h 1881446"/>
              <a:gd name="connsiteX8" fmla="*/ 10894234 w 12223414"/>
              <a:gd name="connsiteY8" fmla="*/ 1560935 h 1881446"/>
              <a:gd name="connsiteX9" fmla="*/ 10724552 w 12223414"/>
              <a:gd name="connsiteY9" fmla="*/ 1579788 h 1881446"/>
              <a:gd name="connsiteX10" fmla="*/ 10592576 w 12223414"/>
              <a:gd name="connsiteY10" fmla="*/ 1589215 h 1881446"/>
              <a:gd name="connsiteX11" fmla="*/ 10479455 w 12223414"/>
              <a:gd name="connsiteY11" fmla="*/ 1598642 h 1881446"/>
              <a:gd name="connsiteX12" fmla="*/ 10309772 w 12223414"/>
              <a:gd name="connsiteY12" fmla="*/ 1617495 h 1881446"/>
              <a:gd name="connsiteX13" fmla="*/ 10187224 w 12223414"/>
              <a:gd name="connsiteY13" fmla="*/ 1626922 h 1881446"/>
              <a:gd name="connsiteX14" fmla="*/ 10083529 w 12223414"/>
              <a:gd name="connsiteY14" fmla="*/ 1626922 h 1881446"/>
              <a:gd name="connsiteX15" fmla="*/ 9913847 w 12223414"/>
              <a:gd name="connsiteY15" fmla="*/ 1645776 h 1881446"/>
              <a:gd name="connsiteX16" fmla="*/ 9791298 w 12223414"/>
              <a:gd name="connsiteY16" fmla="*/ 1664629 h 1881446"/>
              <a:gd name="connsiteX17" fmla="*/ 9668750 w 12223414"/>
              <a:gd name="connsiteY17" fmla="*/ 1664629 h 1881446"/>
              <a:gd name="connsiteX18" fmla="*/ 9565055 w 12223414"/>
              <a:gd name="connsiteY18" fmla="*/ 1664629 h 1881446"/>
              <a:gd name="connsiteX19" fmla="*/ 9404799 w 12223414"/>
              <a:gd name="connsiteY19" fmla="*/ 1683483 h 1881446"/>
              <a:gd name="connsiteX20" fmla="*/ 9291677 w 12223414"/>
              <a:gd name="connsiteY20" fmla="*/ 1692910 h 1881446"/>
              <a:gd name="connsiteX21" fmla="*/ 9008873 w 12223414"/>
              <a:gd name="connsiteY21" fmla="*/ 1721190 h 1881446"/>
              <a:gd name="connsiteX22" fmla="*/ 8820337 w 12223414"/>
              <a:gd name="connsiteY22" fmla="*/ 1730617 h 1881446"/>
              <a:gd name="connsiteX23" fmla="*/ 8678935 w 12223414"/>
              <a:gd name="connsiteY23" fmla="*/ 1740044 h 1881446"/>
              <a:gd name="connsiteX24" fmla="*/ 8452692 w 12223414"/>
              <a:gd name="connsiteY24" fmla="*/ 1749471 h 1881446"/>
              <a:gd name="connsiteX25" fmla="*/ 8283009 w 12223414"/>
              <a:gd name="connsiteY25" fmla="*/ 1758898 h 1881446"/>
              <a:gd name="connsiteX26" fmla="*/ 8037913 w 12223414"/>
              <a:gd name="connsiteY26" fmla="*/ 1777751 h 1881446"/>
              <a:gd name="connsiteX27" fmla="*/ 7830523 w 12223414"/>
              <a:gd name="connsiteY27" fmla="*/ 1787178 h 1881446"/>
              <a:gd name="connsiteX28" fmla="*/ 7641987 w 12223414"/>
              <a:gd name="connsiteY28" fmla="*/ 1787178 h 1881446"/>
              <a:gd name="connsiteX29" fmla="*/ 7415743 w 12223414"/>
              <a:gd name="connsiteY29" fmla="*/ 1796605 h 1881446"/>
              <a:gd name="connsiteX30" fmla="*/ 7151793 w 12223414"/>
              <a:gd name="connsiteY30" fmla="*/ 1796605 h 1881446"/>
              <a:gd name="connsiteX31" fmla="*/ 6812428 w 12223414"/>
              <a:gd name="connsiteY31" fmla="*/ 1787178 h 1881446"/>
              <a:gd name="connsiteX32" fmla="*/ 6350515 w 12223414"/>
              <a:gd name="connsiteY32" fmla="*/ 1758898 h 1881446"/>
              <a:gd name="connsiteX33" fmla="*/ 5879174 w 12223414"/>
              <a:gd name="connsiteY33" fmla="*/ 1730617 h 1881446"/>
              <a:gd name="connsiteX34" fmla="*/ 5426688 w 12223414"/>
              <a:gd name="connsiteY34" fmla="*/ 1674056 h 1881446"/>
              <a:gd name="connsiteX35" fmla="*/ 4993055 w 12223414"/>
              <a:gd name="connsiteY35" fmla="*/ 1617495 h 1881446"/>
              <a:gd name="connsiteX36" fmla="*/ 4427447 w 12223414"/>
              <a:gd name="connsiteY36" fmla="*/ 1551508 h 1881446"/>
              <a:gd name="connsiteX37" fmla="*/ 3531900 w 12223414"/>
              <a:gd name="connsiteY37" fmla="*/ 1466667 h 1881446"/>
              <a:gd name="connsiteX38" fmla="*/ 3003999 w 12223414"/>
              <a:gd name="connsiteY38" fmla="*/ 1410106 h 1881446"/>
              <a:gd name="connsiteX39" fmla="*/ 2655207 w 12223414"/>
              <a:gd name="connsiteY39" fmla="*/ 1400679 h 1881446"/>
              <a:gd name="connsiteX40" fmla="*/ 2353550 w 12223414"/>
              <a:gd name="connsiteY40" fmla="*/ 1419533 h 1881446"/>
              <a:gd name="connsiteX41" fmla="*/ 2108453 w 12223414"/>
              <a:gd name="connsiteY41" fmla="*/ 1428959 h 1881446"/>
              <a:gd name="connsiteX42" fmla="*/ 1759661 w 12223414"/>
              <a:gd name="connsiteY42" fmla="*/ 1476093 h 1881446"/>
              <a:gd name="connsiteX43" fmla="*/ 1476857 w 12223414"/>
              <a:gd name="connsiteY43" fmla="*/ 1513801 h 1881446"/>
              <a:gd name="connsiteX44" fmla="*/ 1269467 w 12223414"/>
              <a:gd name="connsiteY44" fmla="*/ 1551508 h 1881446"/>
              <a:gd name="connsiteX45" fmla="*/ 1062077 w 12223414"/>
              <a:gd name="connsiteY45" fmla="*/ 1589215 h 1881446"/>
              <a:gd name="connsiteX46" fmla="*/ 807554 w 12223414"/>
              <a:gd name="connsiteY46" fmla="*/ 1655203 h 1881446"/>
              <a:gd name="connsiteX47" fmla="*/ 609591 w 12223414"/>
              <a:gd name="connsiteY47" fmla="*/ 1702337 h 1881446"/>
              <a:gd name="connsiteX48" fmla="*/ 430482 w 12223414"/>
              <a:gd name="connsiteY48" fmla="*/ 1758898 h 1881446"/>
              <a:gd name="connsiteX49" fmla="*/ 166531 w 12223414"/>
              <a:gd name="connsiteY49" fmla="*/ 1843739 h 1881446"/>
              <a:gd name="connsiteX50" fmla="*/ 25129 w 12223414"/>
              <a:gd name="connsiteY50" fmla="*/ 1881446 h 1881446"/>
              <a:gd name="connsiteX51" fmla="*/ 15703 w 12223414"/>
              <a:gd name="connsiteY51" fmla="*/ 876173 h 1881446"/>
              <a:gd name="connsiteX52" fmla="*/ 6275 w 12223414"/>
              <a:gd name="connsiteY52" fmla="*/ 80926 h 1881446"/>
              <a:gd name="connsiteX0" fmla="*/ 6275 w 12223414"/>
              <a:gd name="connsiteY0" fmla="*/ 80926 h 1890873"/>
              <a:gd name="connsiteX1" fmla="*/ 345641 w 12223414"/>
              <a:gd name="connsiteY1" fmla="*/ 93747 h 1890873"/>
              <a:gd name="connsiteX2" fmla="*/ 12213987 w 12223414"/>
              <a:gd name="connsiteY2" fmla="*/ 99780 h 1890873"/>
              <a:gd name="connsiteX3" fmla="*/ 12223414 w 12223414"/>
              <a:gd name="connsiteY3" fmla="*/ 1419533 h 1890873"/>
              <a:gd name="connsiteX4" fmla="*/ 11968890 w 12223414"/>
              <a:gd name="connsiteY4" fmla="*/ 1447813 h 1890873"/>
              <a:gd name="connsiteX5" fmla="*/ 11704939 w 12223414"/>
              <a:gd name="connsiteY5" fmla="*/ 1485520 h 1890873"/>
              <a:gd name="connsiteX6" fmla="*/ 11346721 w 12223414"/>
              <a:gd name="connsiteY6" fmla="*/ 1504374 h 1890873"/>
              <a:gd name="connsiteX7" fmla="*/ 11054490 w 12223414"/>
              <a:gd name="connsiteY7" fmla="*/ 1542081 h 1890873"/>
              <a:gd name="connsiteX8" fmla="*/ 10894234 w 12223414"/>
              <a:gd name="connsiteY8" fmla="*/ 1560935 h 1890873"/>
              <a:gd name="connsiteX9" fmla="*/ 10724552 w 12223414"/>
              <a:gd name="connsiteY9" fmla="*/ 1579788 h 1890873"/>
              <a:gd name="connsiteX10" fmla="*/ 10592576 w 12223414"/>
              <a:gd name="connsiteY10" fmla="*/ 1589215 h 1890873"/>
              <a:gd name="connsiteX11" fmla="*/ 10479455 w 12223414"/>
              <a:gd name="connsiteY11" fmla="*/ 1598642 h 1890873"/>
              <a:gd name="connsiteX12" fmla="*/ 10309772 w 12223414"/>
              <a:gd name="connsiteY12" fmla="*/ 1617495 h 1890873"/>
              <a:gd name="connsiteX13" fmla="*/ 10187224 w 12223414"/>
              <a:gd name="connsiteY13" fmla="*/ 1626922 h 1890873"/>
              <a:gd name="connsiteX14" fmla="*/ 10083529 w 12223414"/>
              <a:gd name="connsiteY14" fmla="*/ 1626922 h 1890873"/>
              <a:gd name="connsiteX15" fmla="*/ 9913847 w 12223414"/>
              <a:gd name="connsiteY15" fmla="*/ 1645776 h 1890873"/>
              <a:gd name="connsiteX16" fmla="*/ 9791298 w 12223414"/>
              <a:gd name="connsiteY16" fmla="*/ 1664629 h 1890873"/>
              <a:gd name="connsiteX17" fmla="*/ 9668750 w 12223414"/>
              <a:gd name="connsiteY17" fmla="*/ 1664629 h 1890873"/>
              <a:gd name="connsiteX18" fmla="*/ 9565055 w 12223414"/>
              <a:gd name="connsiteY18" fmla="*/ 1664629 h 1890873"/>
              <a:gd name="connsiteX19" fmla="*/ 9404799 w 12223414"/>
              <a:gd name="connsiteY19" fmla="*/ 1683483 h 1890873"/>
              <a:gd name="connsiteX20" fmla="*/ 9291677 w 12223414"/>
              <a:gd name="connsiteY20" fmla="*/ 1692910 h 1890873"/>
              <a:gd name="connsiteX21" fmla="*/ 9008873 w 12223414"/>
              <a:gd name="connsiteY21" fmla="*/ 1721190 h 1890873"/>
              <a:gd name="connsiteX22" fmla="*/ 8820337 w 12223414"/>
              <a:gd name="connsiteY22" fmla="*/ 1730617 h 1890873"/>
              <a:gd name="connsiteX23" fmla="*/ 8678935 w 12223414"/>
              <a:gd name="connsiteY23" fmla="*/ 1740044 h 1890873"/>
              <a:gd name="connsiteX24" fmla="*/ 8452692 w 12223414"/>
              <a:gd name="connsiteY24" fmla="*/ 1749471 h 1890873"/>
              <a:gd name="connsiteX25" fmla="*/ 8283009 w 12223414"/>
              <a:gd name="connsiteY25" fmla="*/ 1758898 h 1890873"/>
              <a:gd name="connsiteX26" fmla="*/ 8037913 w 12223414"/>
              <a:gd name="connsiteY26" fmla="*/ 1777751 h 1890873"/>
              <a:gd name="connsiteX27" fmla="*/ 7830523 w 12223414"/>
              <a:gd name="connsiteY27" fmla="*/ 1787178 h 1890873"/>
              <a:gd name="connsiteX28" fmla="*/ 7641987 w 12223414"/>
              <a:gd name="connsiteY28" fmla="*/ 1787178 h 1890873"/>
              <a:gd name="connsiteX29" fmla="*/ 7415743 w 12223414"/>
              <a:gd name="connsiteY29" fmla="*/ 1796605 h 1890873"/>
              <a:gd name="connsiteX30" fmla="*/ 7151793 w 12223414"/>
              <a:gd name="connsiteY30" fmla="*/ 1796605 h 1890873"/>
              <a:gd name="connsiteX31" fmla="*/ 6812428 w 12223414"/>
              <a:gd name="connsiteY31" fmla="*/ 1787178 h 1890873"/>
              <a:gd name="connsiteX32" fmla="*/ 6350515 w 12223414"/>
              <a:gd name="connsiteY32" fmla="*/ 1758898 h 1890873"/>
              <a:gd name="connsiteX33" fmla="*/ 5879174 w 12223414"/>
              <a:gd name="connsiteY33" fmla="*/ 1730617 h 1890873"/>
              <a:gd name="connsiteX34" fmla="*/ 5426688 w 12223414"/>
              <a:gd name="connsiteY34" fmla="*/ 1674056 h 1890873"/>
              <a:gd name="connsiteX35" fmla="*/ 4993055 w 12223414"/>
              <a:gd name="connsiteY35" fmla="*/ 1617495 h 1890873"/>
              <a:gd name="connsiteX36" fmla="*/ 4427447 w 12223414"/>
              <a:gd name="connsiteY36" fmla="*/ 1551508 h 1890873"/>
              <a:gd name="connsiteX37" fmla="*/ 3531900 w 12223414"/>
              <a:gd name="connsiteY37" fmla="*/ 1466667 h 1890873"/>
              <a:gd name="connsiteX38" fmla="*/ 3003999 w 12223414"/>
              <a:gd name="connsiteY38" fmla="*/ 1410106 h 1890873"/>
              <a:gd name="connsiteX39" fmla="*/ 2655207 w 12223414"/>
              <a:gd name="connsiteY39" fmla="*/ 1400679 h 1890873"/>
              <a:gd name="connsiteX40" fmla="*/ 2353550 w 12223414"/>
              <a:gd name="connsiteY40" fmla="*/ 1419533 h 1890873"/>
              <a:gd name="connsiteX41" fmla="*/ 2108453 w 12223414"/>
              <a:gd name="connsiteY41" fmla="*/ 1428959 h 1890873"/>
              <a:gd name="connsiteX42" fmla="*/ 1759661 w 12223414"/>
              <a:gd name="connsiteY42" fmla="*/ 1476093 h 1890873"/>
              <a:gd name="connsiteX43" fmla="*/ 1476857 w 12223414"/>
              <a:gd name="connsiteY43" fmla="*/ 1513801 h 1890873"/>
              <a:gd name="connsiteX44" fmla="*/ 1269467 w 12223414"/>
              <a:gd name="connsiteY44" fmla="*/ 1551508 h 1890873"/>
              <a:gd name="connsiteX45" fmla="*/ 1062077 w 12223414"/>
              <a:gd name="connsiteY45" fmla="*/ 1589215 h 1890873"/>
              <a:gd name="connsiteX46" fmla="*/ 807554 w 12223414"/>
              <a:gd name="connsiteY46" fmla="*/ 1655203 h 1890873"/>
              <a:gd name="connsiteX47" fmla="*/ 609591 w 12223414"/>
              <a:gd name="connsiteY47" fmla="*/ 1702337 h 1890873"/>
              <a:gd name="connsiteX48" fmla="*/ 430482 w 12223414"/>
              <a:gd name="connsiteY48" fmla="*/ 1758898 h 1890873"/>
              <a:gd name="connsiteX49" fmla="*/ 166531 w 12223414"/>
              <a:gd name="connsiteY49" fmla="*/ 1843739 h 1890873"/>
              <a:gd name="connsiteX50" fmla="*/ 34556 w 12223414"/>
              <a:gd name="connsiteY50" fmla="*/ 1890873 h 1890873"/>
              <a:gd name="connsiteX51" fmla="*/ 15703 w 12223414"/>
              <a:gd name="connsiteY51" fmla="*/ 876173 h 1890873"/>
              <a:gd name="connsiteX52" fmla="*/ 6275 w 12223414"/>
              <a:gd name="connsiteY52" fmla="*/ 80926 h 1890873"/>
              <a:gd name="connsiteX0" fmla="*/ 6275 w 12223414"/>
              <a:gd name="connsiteY0" fmla="*/ 87387 h 1897334"/>
              <a:gd name="connsiteX1" fmla="*/ 345641 w 12223414"/>
              <a:gd name="connsiteY1" fmla="*/ 100208 h 1897334"/>
              <a:gd name="connsiteX2" fmla="*/ 2466672 w 12223414"/>
              <a:gd name="connsiteY2" fmla="*/ 81354 h 1897334"/>
              <a:gd name="connsiteX3" fmla="*/ 12213987 w 12223414"/>
              <a:gd name="connsiteY3" fmla="*/ 106241 h 1897334"/>
              <a:gd name="connsiteX4" fmla="*/ 12223414 w 12223414"/>
              <a:gd name="connsiteY4" fmla="*/ 1425994 h 1897334"/>
              <a:gd name="connsiteX5" fmla="*/ 11968890 w 12223414"/>
              <a:gd name="connsiteY5" fmla="*/ 1454274 h 1897334"/>
              <a:gd name="connsiteX6" fmla="*/ 11704939 w 12223414"/>
              <a:gd name="connsiteY6" fmla="*/ 1491981 h 1897334"/>
              <a:gd name="connsiteX7" fmla="*/ 11346721 w 12223414"/>
              <a:gd name="connsiteY7" fmla="*/ 1510835 h 1897334"/>
              <a:gd name="connsiteX8" fmla="*/ 11054490 w 12223414"/>
              <a:gd name="connsiteY8" fmla="*/ 1548542 h 1897334"/>
              <a:gd name="connsiteX9" fmla="*/ 10894234 w 12223414"/>
              <a:gd name="connsiteY9" fmla="*/ 1567396 h 1897334"/>
              <a:gd name="connsiteX10" fmla="*/ 10724552 w 12223414"/>
              <a:gd name="connsiteY10" fmla="*/ 1586249 h 1897334"/>
              <a:gd name="connsiteX11" fmla="*/ 10592576 w 12223414"/>
              <a:gd name="connsiteY11" fmla="*/ 1595676 h 1897334"/>
              <a:gd name="connsiteX12" fmla="*/ 10479455 w 12223414"/>
              <a:gd name="connsiteY12" fmla="*/ 1605103 h 1897334"/>
              <a:gd name="connsiteX13" fmla="*/ 10309772 w 12223414"/>
              <a:gd name="connsiteY13" fmla="*/ 1623956 h 1897334"/>
              <a:gd name="connsiteX14" fmla="*/ 10187224 w 12223414"/>
              <a:gd name="connsiteY14" fmla="*/ 1633383 h 1897334"/>
              <a:gd name="connsiteX15" fmla="*/ 10083529 w 12223414"/>
              <a:gd name="connsiteY15" fmla="*/ 1633383 h 1897334"/>
              <a:gd name="connsiteX16" fmla="*/ 9913847 w 12223414"/>
              <a:gd name="connsiteY16" fmla="*/ 1652237 h 1897334"/>
              <a:gd name="connsiteX17" fmla="*/ 9791298 w 12223414"/>
              <a:gd name="connsiteY17" fmla="*/ 1671090 h 1897334"/>
              <a:gd name="connsiteX18" fmla="*/ 9668750 w 12223414"/>
              <a:gd name="connsiteY18" fmla="*/ 1671090 h 1897334"/>
              <a:gd name="connsiteX19" fmla="*/ 9565055 w 12223414"/>
              <a:gd name="connsiteY19" fmla="*/ 1671090 h 1897334"/>
              <a:gd name="connsiteX20" fmla="*/ 9404799 w 12223414"/>
              <a:gd name="connsiteY20" fmla="*/ 1689944 h 1897334"/>
              <a:gd name="connsiteX21" fmla="*/ 9291677 w 12223414"/>
              <a:gd name="connsiteY21" fmla="*/ 1699371 h 1897334"/>
              <a:gd name="connsiteX22" fmla="*/ 9008873 w 12223414"/>
              <a:gd name="connsiteY22" fmla="*/ 1727651 h 1897334"/>
              <a:gd name="connsiteX23" fmla="*/ 8820337 w 12223414"/>
              <a:gd name="connsiteY23" fmla="*/ 1737078 h 1897334"/>
              <a:gd name="connsiteX24" fmla="*/ 8678935 w 12223414"/>
              <a:gd name="connsiteY24" fmla="*/ 1746505 h 1897334"/>
              <a:gd name="connsiteX25" fmla="*/ 8452692 w 12223414"/>
              <a:gd name="connsiteY25" fmla="*/ 1755932 h 1897334"/>
              <a:gd name="connsiteX26" fmla="*/ 8283009 w 12223414"/>
              <a:gd name="connsiteY26" fmla="*/ 1765359 h 1897334"/>
              <a:gd name="connsiteX27" fmla="*/ 8037913 w 12223414"/>
              <a:gd name="connsiteY27" fmla="*/ 1784212 h 1897334"/>
              <a:gd name="connsiteX28" fmla="*/ 7830523 w 12223414"/>
              <a:gd name="connsiteY28" fmla="*/ 1793639 h 1897334"/>
              <a:gd name="connsiteX29" fmla="*/ 7641987 w 12223414"/>
              <a:gd name="connsiteY29" fmla="*/ 1793639 h 1897334"/>
              <a:gd name="connsiteX30" fmla="*/ 7415743 w 12223414"/>
              <a:gd name="connsiteY30" fmla="*/ 1803066 h 1897334"/>
              <a:gd name="connsiteX31" fmla="*/ 7151793 w 12223414"/>
              <a:gd name="connsiteY31" fmla="*/ 1803066 h 1897334"/>
              <a:gd name="connsiteX32" fmla="*/ 6812428 w 12223414"/>
              <a:gd name="connsiteY32" fmla="*/ 1793639 h 1897334"/>
              <a:gd name="connsiteX33" fmla="*/ 6350515 w 12223414"/>
              <a:gd name="connsiteY33" fmla="*/ 1765359 h 1897334"/>
              <a:gd name="connsiteX34" fmla="*/ 5879174 w 12223414"/>
              <a:gd name="connsiteY34" fmla="*/ 1737078 h 1897334"/>
              <a:gd name="connsiteX35" fmla="*/ 5426688 w 12223414"/>
              <a:gd name="connsiteY35" fmla="*/ 1680517 h 1897334"/>
              <a:gd name="connsiteX36" fmla="*/ 4993055 w 12223414"/>
              <a:gd name="connsiteY36" fmla="*/ 1623956 h 1897334"/>
              <a:gd name="connsiteX37" fmla="*/ 4427447 w 12223414"/>
              <a:gd name="connsiteY37" fmla="*/ 1557969 h 1897334"/>
              <a:gd name="connsiteX38" fmla="*/ 3531900 w 12223414"/>
              <a:gd name="connsiteY38" fmla="*/ 1473128 h 1897334"/>
              <a:gd name="connsiteX39" fmla="*/ 3003999 w 12223414"/>
              <a:gd name="connsiteY39" fmla="*/ 1416567 h 1897334"/>
              <a:gd name="connsiteX40" fmla="*/ 2655207 w 12223414"/>
              <a:gd name="connsiteY40" fmla="*/ 1407140 h 1897334"/>
              <a:gd name="connsiteX41" fmla="*/ 2353550 w 12223414"/>
              <a:gd name="connsiteY41" fmla="*/ 1425994 h 1897334"/>
              <a:gd name="connsiteX42" fmla="*/ 2108453 w 12223414"/>
              <a:gd name="connsiteY42" fmla="*/ 1435420 h 1897334"/>
              <a:gd name="connsiteX43" fmla="*/ 1759661 w 12223414"/>
              <a:gd name="connsiteY43" fmla="*/ 1482554 h 1897334"/>
              <a:gd name="connsiteX44" fmla="*/ 1476857 w 12223414"/>
              <a:gd name="connsiteY44" fmla="*/ 1520262 h 1897334"/>
              <a:gd name="connsiteX45" fmla="*/ 1269467 w 12223414"/>
              <a:gd name="connsiteY45" fmla="*/ 1557969 h 1897334"/>
              <a:gd name="connsiteX46" fmla="*/ 1062077 w 12223414"/>
              <a:gd name="connsiteY46" fmla="*/ 1595676 h 1897334"/>
              <a:gd name="connsiteX47" fmla="*/ 807554 w 12223414"/>
              <a:gd name="connsiteY47" fmla="*/ 1661664 h 1897334"/>
              <a:gd name="connsiteX48" fmla="*/ 609591 w 12223414"/>
              <a:gd name="connsiteY48" fmla="*/ 1708798 h 1897334"/>
              <a:gd name="connsiteX49" fmla="*/ 430482 w 12223414"/>
              <a:gd name="connsiteY49" fmla="*/ 1765359 h 1897334"/>
              <a:gd name="connsiteX50" fmla="*/ 166531 w 12223414"/>
              <a:gd name="connsiteY50" fmla="*/ 1850200 h 1897334"/>
              <a:gd name="connsiteX51" fmla="*/ 34556 w 12223414"/>
              <a:gd name="connsiteY51" fmla="*/ 1897334 h 1897334"/>
              <a:gd name="connsiteX52" fmla="*/ 15703 w 12223414"/>
              <a:gd name="connsiteY52" fmla="*/ 882634 h 1897334"/>
              <a:gd name="connsiteX53" fmla="*/ 6275 w 12223414"/>
              <a:gd name="connsiteY53" fmla="*/ 87387 h 1897334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25446"/>
              <a:gd name="connsiteX1" fmla="*/ 345641 w 12223414"/>
              <a:gd name="connsiteY1" fmla="*/ 18893 h 1825446"/>
              <a:gd name="connsiteX2" fmla="*/ 2466672 w 12223414"/>
              <a:gd name="connsiteY2" fmla="*/ 39 h 1825446"/>
              <a:gd name="connsiteX3" fmla="*/ 12213987 w 12223414"/>
              <a:gd name="connsiteY3" fmla="*/ 24926 h 1825446"/>
              <a:gd name="connsiteX4" fmla="*/ 12223414 w 12223414"/>
              <a:gd name="connsiteY4" fmla="*/ 1344679 h 1825446"/>
              <a:gd name="connsiteX5" fmla="*/ 11968890 w 12223414"/>
              <a:gd name="connsiteY5" fmla="*/ 1372959 h 1825446"/>
              <a:gd name="connsiteX6" fmla="*/ 11704939 w 12223414"/>
              <a:gd name="connsiteY6" fmla="*/ 1410666 h 1825446"/>
              <a:gd name="connsiteX7" fmla="*/ 11346721 w 12223414"/>
              <a:gd name="connsiteY7" fmla="*/ 1429520 h 1825446"/>
              <a:gd name="connsiteX8" fmla="*/ 11054490 w 12223414"/>
              <a:gd name="connsiteY8" fmla="*/ 1467227 h 1825446"/>
              <a:gd name="connsiteX9" fmla="*/ 10894234 w 12223414"/>
              <a:gd name="connsiteY9" fmla="*/ 1486081 h 1825446"/>
              <a:gd name="connsiteX10" fmla="*/ 10724552 w 12223414"/>
              <a:gd name="connsiteY10" fmla="*/ 1504934 h 1825446"/>
              <a:gd name="connsiteX11" fmla="*/ 10592576 w 12223414"/>
              <a:gd name="connsiteY11" fmla="*/ 1514361 h 1825446"/>
              <a:gd name="connsiteX12" fmla="*/ 10479455 w 12223414"/>
              <a:gd name="connsiteY12" fmla="*/ 1523788 h 1825446"/>
              <a:gd name="connsiteX13" fmla="*/ 10309772 w 12223414"/>
              <a:gd name="connsiteY13" fmla="*/ 1542641 h 1825446"/>
              <a:gd name="connsiteX14" fmla="*/ 10187224 w 12223414"/>
              <a:gd name="connsiteY14" fmla="*/ 1552068 h 1825446"/>
              <a:gd name="connsiteX15" fmla="*/ 10083529 w 12223414"/>
              <a:gd name="connsiteY15" fmla="*/ 1552068 h 1825446"/>
              <a:gd name="connsiteX16" fmla="*/ 9913847 w 12223414"/>
              <a:gd name="connsiteY16" fmla="*/ 1570922 h 1825446"/>
              <a:gd name="connsiteX17" fmla="*/ 9791298 w 12223414"/>
              <a:gd name="connsiteY17" fmla="*/ 1589775 h 1825446"/>
              <a:gd name="connsiteX18" fmla="*/ 9668750 w 12223414"/>
              <a:gd name="connsiteY18" fmla="*/ 1589775 h 1825446"/>
              <a:gd name="connsiteX19" fmla="*/ 9565055 w 12223414"/>
              <a:gd name="connsiteY19" fmla="*/ 1589775 h 1825446"/>
              <a:gd name="connsiteX20" fmla="*/ 9404799 w 12223414"/>
              <a:gd name="connsiteY20" fmla="*/ 1608629 h 1825446"/>
              <a:gd name="connsiteX21" fmla="*/ 9291677 w 12223414"/>
              <a:gd name="connsiteY21" fmla="*/ 1618056 h 1825446"/>
              <a:gd name="connsiteX22" fmla="*/ 9008873 w 12223414"/>
              <a:gd name="connsiteY22" fmla="*/ 1646336 h 1825446"/>
              <a:gd name="connsiteX23" fmla="*/ 8820337 w 12223414"/>
              <a:gd name="connsiteY23" fmla="*/ 1655763 h 1825446"/>
              <a:gd name="connsiteX24" fmla="*/ 8678935 w 12223414"/>
              <a:gd name="connsiteY24" fmla="*/ 1665190 h 1825446"/>
              <a:gd name="connsiteX25" fmla="*/ 8452692 w 12223414"/>
              <a:gd name="connsiteY25" fmla="*/ 1674617 h 1825446"/>
              <a:gd name="connsiteX26" fmla="*/ 8283009 w 12223414"/>
              <a:gd name="connsiteY26" fmla="*/ 1684044 h 1825446"/>
              <a:gd name="connsiteX27" fmla="*/ 8037913 w 12223414"/>
              <a:gd name="connsiteY27" fmla="*/ 1702897 h 1825446"/>
              <a:gd name="connsiteX28" fmla="*/ 7830523 w 12223414"/>
              <a:gd name="connsiteY28" fmla="*/ 1712324 h 1825446"/>
              <a:gd name="connsiteX29" fmla="*/ 7641987 w 12223414"/>
              <a:gd name="connsiteY29" fmla="*/ 1712324 h 1825446"/>
              <a:gd name="connsiteX30" fmla="*/ 7415743 w 12223414"/>
              <a:gd name="connsiteY30" fmla="*/ 1721751 h 1825446"/>
              <a:gd name="connsiteX31" fmla="*/ 7151793 w 12223414"/>
              <a:gd name="connsiteY31" fmla="*/ 1721751 h 1825446"/>
              <a:gd name="connsiteX32" fmla="*/ 6812428 w 12223414"/>
              <a:gd name="connsiteY32" fmla="*/ 1712324 h 1825446"/>
              <a:gd name="connsiteX33" fmla="*/ 6350515 w 12223414"/>
              <a:gd name="connsiteY33" fmla="*/ 1684044 h 1825446"/>
              <a:gd name="connsiteX34" fmla="*/ 5879174 w 12223414"/>
              <a:gd name="connsiteY34" fmla="*/ 1655763 h 1825446"/>
              <a:gd name="connsiteX35" fmla="*/ 5426688 w 12223414"/>
              <a:gd name="connsiteY35" fmla="*/ 1599202 h 1825446"/>
              <a:gd name="connsiteX36" fmla="*/ 4993055 w 12223414"/>
              <a:gd name="connsiteY36" fmla="*/ 1542641 h 1825446"/>
              <a:gd name="connsiteX37" fmla="*/ 4427447 w 12223414"/>
              <a:gd name="connsiteY37" fmla="*/ 1476654 h 1825446"/>
              <a:gd name="connsiteX38" fmla="*/ 3531900 w 12223414"/>
              <a:gd name="connsiteY38" fmla="*/ 1391813 h 1825446"/>
              <a:gd name="connsiteX39" fmla="*/ 3003999 w 12223414"/>
              <a:gd name="connsiteY39" fmla="*/ 1335252 h 1825446"/>
              <a:gd name="connsiteX40" fmla="*/ 2655207 w 12223414"/>
              <a:gd name="connsiteY40" fmla="*/ 1325825 h 1825446"/>
              <a:gd name="connsiteX41" fmla="*/ 2353550 w 12223414"/>
              <a:gd name="connsiteY41" fmla="*/ 1344679 h 1825446"/>
              <a:gd name="connsiteX42" fmla="*/ 2108453 w 12223414"/>
              <a:gd name="connsiteY42" fmla="*/ 1354105 h 1825446"/>
              <a:gd name="connsiteX43" fmla="*/ 1759661 w 12223414"/>
              <a:gd name="connsiteY43" fmla="*/ 1401239 h 1825446"/>
              <a:gd name="connsiteX44" fmla="*/ 1476857 w 12223414"/>
              <a:gd name="connsiteY44" fmla="*/ 1438947 h 1825446"/>
              <a:gd name="connsiteX45" fmla="*/ 1269467 w 12223414"/>
              <a:gd name="connsiteY45" fmla="*/ 1476654 h 1825446"/>
              <a:gd name="connsiteX46" fmla="*/ 1062077 w 12223414"/>
              <a:gd name="connsiteY46" fmla="*/ 1514361 h 1825446"/>
              <a:gd name="connsiteX47" fmla="*/ 807554 w 12223414"/>
              <a:gd name="connsiteY47" fmla="*/ 1580349 h 1825446"/>
              <a:gd name="connsiteX48" fmla="*/ 609591 w 12223414"/>
              <a:gd name="connsiteY48" fmla="*/ 1627483 h 1825446"/>
              <a:gd name="connsiteX49" fmla="*/ 430482 w 12223414"/>
              <a:gd name="connsiteY49" fmla="*/ 1684044 h 1825446"/>
              <a:gd name="connsiteX50" fmla="*/ 166531 w 12223414"/>
              <a:gd name="connsiteY50" fmla="*/ 1768885 h 1825446"/>
              <a:gd name="connsiteX51" fmla="*/ 25129 w 12223414"/>
              <a:gd name="connsiteY51" fmla="*/ 1825446 h 1825446"/>
              <a:gd name="connsiteX52" fmla="*/ 15703 w 12223414"/>
              <a:gd name="connsiteY52" fmla="*/ 801319 h 1825446"/>
              <a:gd name="connsiteX53" fmla="*/ 6275 w 12223414"/>
              <a:gd name="connsiteY53" fmla="*/ 6072 h 1825446"/>
              <a:gd name="connsiteX0" fmla="*/ 22818 w 12239957"/>
              <a:gd name="connsiteY0" fmla="*/ 55237 h 1874611"/>
              <a:gd name="connsiteX1" fmla="*/ 362184 w 12239957"/>
              <a:gd name="connsiteY1" fmla="*/ 68058 h 1874611"/>
              <a:gd name="connsiteX2" fmla="*/ 2483215 w 12239957"/>
              <a:gd name="connsiteY2" fmla="*/ 49204 h 1874611"/>
              <a:gd name="connsiteX3" fmla="*/ 12230530 w 12239957"/>
              <a:gd name="connsiteY3" fmla="*/ 74091 h 1874611"/>
              <a:gd name="connsiteX4" fmla="*/ 12239957 w 12239957"/>
              <a:gd name="connsiteY4" fmla="*/ 1393844 h 1874611"/>
              <a:gd name="connsiteX5" fmla="*/ 11985433 w 12239957"/>
              <a:gd name="connsiteY5" fmla="*/ 1422124 h 1874611"/>
              <a:gd name="connsiteX6" fmla="*/ 11721482 w 12239957"/>
              <a:gd name="connsiteY6" fmla="*/ 1459831 h 1874611"/>
              <a:gd name="connsiteX7" fmla="*/ 11363264 w 12239957"/>
              <a:gd name="connsiteY7" fmla="*/ 1478685 h 1874611"/>
              <a:gd name="connsiteX8" fmla="*/ 11071033 w 12239957"/>
              <a:gd name="connsiteY8" fmla="*/ 1516392 h 1874611"/>
              <a:gd name="connsiteX9" fmla="*/ 10910777 w 12239957"/>
              <a:gd name="connsiteY9" fmla="*/ 1535246 h 1874611"/>
              <a:gd name="connsiteX10" fmla="*/ 10741095 w 12239957"/>
              <a:gd name="connsiteY10" fmla="*/ 1554099 h 1874611"/>
              <a:gd name="connsiteX11" fmla="*/ 10609119 w 12239957"/>
              <a:gd name="connsiteY11" fmla="*/ 1563526 h 1874611"/>
              <a:gd name="connsiteX12" fmla="*/ 10495998 w 12239957"/>
              <a:gd name="connsiteY12" fmla="*/ 1572953 h 1874611"/>
              <a:gd name="connsiteX13" fmla="*/ 10326315 w 12239957"/>
              <a:gd name="connsiteY13" fmla="*/ 1591806 h 1874611"/>
              <a:gd name="connsiteX14" fmla="*/ 10203767 w 12239957"/>
              <a:gd name="connsiteY14" fmla="*/ 1601233 h 1874611"/>
              <a:gd name="connsiteX15" fmla="*/ 10100072 w 12239957"/>
              <a:gd name="connsiteY15" fmla="*/ 1601233 h 1874611"/>
              <a:gd name="connsiteX16" fmla="*/ 9930390 w 12239957"/>
              <a:gd name="connsiteY16" fmla="*/ 1620087 h 1874611"/>
              <a:gd name="connsiteX17" fmla="*/ 9807841 w 12239957"/>
              <a:gd name="connsiteY17" fmla="*/ 1638940 h 1874611"/>
              <a:gd name="connsiteX18" fmla="*/ 9685293 w 12239957"/>
              <a:gd name="connsiteY18" fmla="*/ 1638940 h 1874611"/>
              <a:gd name="connsiteX19" fmla="*/ 9581598 w 12239957"/>
              <a:gd name="connsiteY19" fmla="*/ 1638940 h 1874611"/>
              <a:gd name="connsiteX20" fmla="*/ 9421342 w 12239957"/>
              <a:gd name="connsiteY20" fmla="*/ 1657794 h 1874611"/>
              <a:gd name="connsiteX21" fmla="*/ 9308220 w 12239957"/>
              <a:gd name="connsiteY21" fmla="*/ 1667221 h 1874611"/>
              <a:gd name="connsiteX22" fmla="*/ 9025416 w 12239957"/>
              <a:gd name="connsiteY22" fmla="*/ 1695501 h 1874611"/>
              <a:gd name="connsiteX23" fmla="*/ 8836880 w 12239957"/>
              <a:gd name="connsiteY23" fmla="*/ 1704928 h 1874611"/>
              <a:gd name="connsiteX24" fmla="*/ 8695478 w 12239957"/>
              <a:gd name="connsiteY24" fmla="*/ 1714355 h 1874611"/>
              <a:gd name="connsiteX25" fmla="*/ 8469235 w 12239957"/>
              <a:gd name="connsiteY25" fmla="*/ 1723782 h 1874611"/>
              <a:gd name="connsiteX26" fmla="*/ 8299552 w 12239957"/>
              <a:gd name="connsiteY26" fmla="*/ 1733209 h 1874611"/>
              <a:gd name="connsiteX27" fmla="*/ 8054456 w 12239957"/>
              <a:gd name="connsiteY27" fmla="*/ 1752062 h 1874611"/>
              <a:gd name="connsiteX28" fmla="*/ 7847066 w 12239957"/>
              <a:gd name="connsiteY28" fmla="*/ 1761489 h 1874611"/>
              <a:gd name="connsiteX29" fmla="*/ 7658530 w 12239957"/>
              <a:gd name="connsiteY29" fmla="*/ 1761489 h 1874611"/>
              <a:gd name="connsiteX30" fmla="*/ 7432286 w 12239957"/>
              <a:gd name="connsiteY30" fmla="*/ 1770916 h 1874611"/>
              <a:gd name="connsiteX31" fmla="*/ 7168336 w 12239957"/>
              <a:gd name="connsiteY31" fmla="*/ 1770916 h 1874611"/>
              <a:gd name="connsiteX32" fmla="*/ 6828971 w 12239957"/>
              <a:gd name="connsiteY32" fmla="*/ 1761489 h 1874611"/>
              <a:gd name="connsiteX33" fmla="*/ 6367058 w 12239957"/>
              <a:gd name="connsiteY33" fmla="*/ 1733209 h 1874611"/>
              <a:gd name="connsiteX34" fmla="*/ 5895717 w 12239957"/>
              <a:gd name="connsiteY34" fmla="*/ 1704928 h 1874611"/>
              <a:gd name="connsiteX35" fmla="*/ 5443231 w 12239957"/>
              <a:gd name="connsiteY35" fmla="*/ 1648367 h 1874611"/>
              <a:gd name="connsiteX36" fmla="*/ 5009598 w 12239957"/>
              <a:gd name="connsiteY36" fmla="*/ 1591806 h 1874611"/>
              <a:gd name="connsiteX37" fmla="*/ 4443990 w 12239957"/>
              <a:gd name="connsiteY37" fmla="*/ 1525819 h 1874611"/>
              <a:gd name="connsiteX38" fmla="*/ 3548443 w 12239957"/>
              <a:gd name="connsiteY38" fmla="*/ 1440978 h 1874611"/>
              <a:gd name="connsiteX39" fmla="*/ 3020542 w 12239957"/>
              <a:gd name="connsiteY39" fmla="*/ 1384417 h 1874611"/>
              <a:gd name="connsiteX40" fmla="*/ 2671750 w 12239957"/>
              <a:gd name="connsiteY40" fmla="*/ 1374990 h 1874611"/>
              <a:gd name="connsiteX41" fmla="*/ 2370093 w 12239957"/>
              <a:gd name="connsiteY41" fmla="*/ 1393844 h 1874611"/>
              <a:gd name="connsiteX42" fmla="*/ 2124996 w 12239957"/>
              <a:gd name="connsiteY42" fmla="*/ 1403270 h 1874611"/>
              <a:gd name="connsiteX43" fmla="*/ 1776204 w 12239957"/>
              <a:gd name="connsiteY43" fmla="*/ 1450404 h 1874611"/>
              <a:gd name="connsiteX44" fmla="*/ 1493400 w 12239957"/>
              <a:gd name="connsiteY44" fmla="*/ 1488112 h 1874611"/>
              <a:gd name="connsiteX45" fmla="*/ 1286010 w 12239957"/>
              <a:gd name="connsiteY45" fmla="*/ 1525819 h 1874611"/>
              <a:gd name="connsiteX46" fmla="*/ 1078620 w 12239957"/>
              <a:gd name="connsiteY46" fmla="*/ 1563526 h 1874611"/>
              <a:gd name="connsiteX47" fmla="*/ 824097 w 12239957"/>
              <a:gd name="connsiteY47" fmla="*/ 1629514 h 1874611"/>
              <a:gd name="connsiteX48" fmla="*/ 626134 w 12239957"/>
              <a:gd name="connsiteY48" fmla="*/ 1676648 h 1874611"/>
              <a:gd name="connsiteX49" fmla="*/ 447025 w 12239957"/>
              <a:gd name="connsiteY49" fmla="*/ 1733209 h 1874611"/>
              <a:gd name="connsiteX50" fmla="*/ 183074 w 12239957"/>
              <a:gd name="connsiteY50" fmla="*/ 1818050 h 1874611"/>
              <a:gd name="connsiteX51" fmla="*/ 41672 w 12239957"/>
              <a:gd name="connsiteY51" fmla="*/ 1874611 h 1874611"/>
              <a:gd name="connsiteX52" fmla="*/ 32246 w 12239957"/>
              <a:gd name="connsiteY52" fmla="*/ 897618 h 1874611"/>
              <a:gd name="connsiteX53" fmla="*/ 22818 w 12239957"/>
              <a:gd name="connsiteY53" fmla="*/ 55237 h 1874611"/>
              <a:gd name="connsiteX0" fmla="*/ 21081 w 12238220"/>
              <a:gd name="connsiteY0" fmla="*/ 55237 h 1874611"/>
              <a:gd name="connsiteX1" fmla="*/ 360447 w 12238220"/>
              <a:gd name="connsiteY1" fmla="*/ 68058 h 1874611"/>
              <a:gd name="connsiteX2" fmla="*/ 2481478 w 12238220"/>
              <a:gd name="connsiteY2" fmla="*/ 49204 h 1874611"/>
              <a:gd name="connsiteX3" fmla="*/ 12228793 w 12238220"/>
              <a:gd name="connsiteY3" fmla="*/ 74091 h 1874611"/>
              <a:gd name="connsiteX4" fmla="*/ 12238220 w 12238220"/>
              <a:gd name="connsiteY4" fmla="*/ 1393844 h 1874611"/>
              <a:gd name="connsiteX5" fmla="*/ 11983696 w 12238220"/>
              <a:gd name="connsiteY5" fmla="*/ 1422124 h 1874611"/>
              <a:gd name="connsiteX6" fmla="*/ 11719745 w 12238220"/>
              <a:gd name="connsiteY6" fmla="*/ 1459831 h 1874611"/>
              <a:gd name="connsiteX7" fmla="*/ 11361527 w 12238220"/>
              <a:gd name="connsiteY7" fmla="*/ 1478685 h 1874611"/>
              <a:gd name="connsiteX8" fmla="*/ 11069296 w 12238220"/>
              <a:gd name="connsiteY8" fmla="*/ 1516392 h 1874611"/>
              <a:gd name="connsiteX9" fmla="*/ 10909040 w 12238220"/>
              <a:gd name="connsiteY9" fmla="*/ 1535246 h 1874611"/>
              <a:gd name="connsiteX10" fmla="*/ 10739358 w 12238220"/>
              <a:gd name="connsiteY10" fmla="*/ 1554099 h 1874611"/>
              <a:gd name="connsiteX11" fmla="*/ 10607382 w 12238220"/>
              <a:gd name="connsiteY11" fmla="*/ 1563526 h 1874611"/>
              <a:gd name="connsiteX12" fmla="*/ 10494261 w 12238220"/>
              <a:gd name="connsiteY12" fmla="*/ 1572953 h 1874611"/>
              <a:gd name="connsiteX13" fmla="*/ 10324578 w 12238220"/>
              <a:gd name="connsiteY13" fmla="*/ 1591806 h 1874611"/>
              <a:gd name="connsiteX14" fmla="*/ 10202030 w 12238220"/>
              <a:gd name="connsiteY14" fmla="*/ 1601233 h 1874611"/>
              <a:gd name="connsiteX15" fmla="*/ 10098335 w 12238220"/>
              <a:gd name="connsiteY15" fmla="*/ 1601233 h 1874611"/>
              <a:gd name="connsiteX16" fmla="*/ 9928653 w 12238220"/>
              <a:gd name="connsiteY16" fmla="*/ 1620087 h 1874611"/>
              <a:gd name="connsiteX17" fmla="*/ 9806104 w 12238220"/>
              <a:gd name="connsiteY17" fmla="*/ 1638940 h 1874611"/>
              <a:gd name="connsiteX18" fmla="*/ 9683556 w 12238220"/>
              <a:gd name="connsiteY18" fmla="*/ 1638940 h 1874611"/>
              <a:gd name="connsiteX19" fmla="*/ 9579861 w 12238220"/>
              <a:gd name="connsiteY19" fmla="*/ 1638940 h 1874611"/>
              <a:gd name="connsiteX20" fmla="*/ 9419605 w 12238220"/>
              <a:gd name="connsiteY20" fmla="*/ 1657794 h 1874611"/>
              <a:gd name="connsiteX21" fmla="*/ 9306483 w 12238220"/>
              <a:gd name="connsiteY21" fmla="*/ 1667221 h 1874611"/>
              <a:gd name="connsiteX22" fmla="*/ 9023679 w 12238220"/>
              <a:gd name="connsiteY22" fmla="*/ 1695501 h 1874611"/>
              <a:gd name="connsiteX23" fmla="*/ 8835143 w 12238220"/>
              <a:gd name="connsiteY23" fmla="*/ 1704928 h 1874611"/>
              <a:gd name="connsiteX24" fmla="*/ 8693741 w 12238220"/>
              <a:gd name="connsiteY24" fmla="*/ 1714355 h 1874611"/>
              <a:gd name="connsiteX25" fmla="*/ 8467498 w 12238220"/>
              <a:gd name="connsiteY25" fmla="*/ 1723782 h 1874611"/>
              <a:gd name="connsiteX26" fmla="*/ 8297815 w 12238220"/>
              <a:gd name="connsiteY26" fmla="*/ 1733209 h 1874611"/>
              <a:gd name="connsiteX27" fmla="*/ 8052719 w 12238220"/>
              <a:gd name="connsiteY27" fmla="*/ 1752062 h 1874611"/>
              <a:gd name="connsiteX28" fmla="*/ 7845329 w 12238220"/>
              <a:gd name="connsiteY28" fmla="*/ 1761489 h 1874611"/>
              <a:gd name="connsiteX29" fmla="*/ 7656793 w 12238220"/>
              <a:gd name="connsiteY29" fmla="*/ 1761489 h 1874611"/>
              <a:gd name="connsiteX30" fmla="*/ 7430549 w 12238220"/>
              <a:gd name="connsiteY30" fmla="*/ 1770916 h 1874611"/>
              <a:gd name="connsiteX31" fmla="*/ 7166599 w 12238220"/>
              <a:gd name="connsiteY31" fmla="*/ 1770916 h 1874611"/>
              <a:gd name="connsiteX32" fmla="*/ 6827234 w 12238220"/>
              <a:gd name="connsiteY32" fmla="*/ 1761489 h 1874611"/>
              <a:gd name="connsiteX33" fmla="*/ 6365321 w 12238220"/>
              <a:gd name="connsiteY33" fmla="*/ 1733209 h 1874611"/>
              <a:gd name="connsiteX34" fmla="*/ 5893980 w 12238220"/>
              <a:gd name="connsiteY34" fmla="*/ 1704928 h 1874611"/>
              <a:gd name="connsiteX35" fmla="*/ 5441494 w 12238220"/>
              <a:gd name="connsiteY35" fmla="*/ 1648367 h 1874611"/>
              <a:gd name="connsiteX36" fmla="*/ 5007861 w 12238220"/>
              <a:gd name="connsiteY36" fmla="*/ 1591806 h 1874611"/>
              <a:gd name="connsiteX37" fmla="*/ 4442253 w 12238220"/>
              <a:gd name="connsiteY37" fmla="*/ 1525819 h 1874611"/>
              <a:gd name="connsiteX38" fmla="*/ 3546706 w 12238220"/>
              <a:gd name="connsiteY38" fmla="*/ 1440978 h 1874611"/>
              <a:gd name="connsiteX39" fmla="*/ 3018805 w 12238220"/>
              <a:gd name="connsiteY39" fmla="*/ 1384417 h 1874611"/>
              <a:gd name="connsiteX40" fmla="*/ 2670013 w 12238220"/>
              <a:gd name="connsiteY40" fmla="*/ 1374990 h 1874611"/>
              <a:gd name="connsiteX41" fmla="*/ 2368356 w 12238220"/>
              <a:gd name="connsiteY41" fmla="*/ 1393844 h 1874611"/>
              <a:gd name="connsiteX42" fmla="*/ 2123259 w 12238220"/>
              <a:gd name="connsiteY42" fmla="*/ 1403270 h 1874611"/>
              <a:gd name="connsiteX43" fmla="*/ 1774467 w 12238220"/>
              <a:gd name="connsiteY43" fmla="*/ 1450404 h 1874611"/>
              <a:gd name="connsiteX44" fmla="*/ 1491663 w 12238220"/>
              <a:gd name="connsiteY44" fmla="*/ 1488112 h 1874611"/>
              <a:gd name="connsiteX45" fmla="*/ 1284273 w 12238220"/>
              <a:gd name="connsiteY45" fmla="*/ 1525819 h 1874611"/>
              <a:gd name="connsiteX46" fmla="*/ 1076883 w 12238220"/>
              <a:gd name="connsiteY46" fmla="*/ 1563526 h 1874611"/>
              <a:gd name="connsiteX47" fmla="*/ 822360 w 12238220"/>
              <a:gd name="connsiteY47" fmla="*/ 1629514 h 1874611"/>
              <a:gd name="connsiteX48" fmla="*/ 624397 w 12238220"/>
              <a:gd name="connsiteY48" fmla="*/ 1676648 h 1874611"/>
              <a:gd name="connsiteX49" fmla="*/ 445288 w 12238220"/>
              <a:gd name="connsiteY49" fmla="*/ 1733209 h 1874611"/>
              <a:gd name="connsiteX50" fmla="*/ 181337 w 12238220"/>
              <a:gd name="connsiteY50" fmla="*/ 1818050 h 1874611"/>
              <a:gd name="connsiteX51" fmla="*/ 39935 w 12238220"/>
              <a:gd name="connsiteY51" fmla="*/ 1874611 h 1874611"/>
              <a:gd name="connsiteX52" fmla="*/ 30509 w 12238220"/>
              <a:gd name="connsiteY52" fmla="*/ 897618 h 1874611"/>
              <a:gd name="connsiteX53" fmla="*/ 21081 w 12238220"/>
              <a:gd name="connsiteY53" fmla="*/ 55237 h 1874611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527248 w 12218762"/>
              <a:gd name="connsiteY38" fmla="*/ 1391813 h 1825446"/>
              <a:gd name="connsiteX39" fmla="*/ 2999347 w 12218762"/>
              <a:gd name="connsiteY39" fmla="*/ 1335252 h 1825446"/>
              <a:gd name="connsiteX40" fmla="*/ 2650555 w 12218762"/>
              <a:gd name="connsiteY40" fmla="*/ 1325825 h 1825446"/>
              <a:gd name="connsiteX41" fmla="*/ 2348898 w 12218762"/>
              <a:gd name="connsiteY41" fmla="*/ 1344679 h 1825446"/>
              <a:gd name="connsiteX42" fmla="*/ 2103801 w 12218762"/>
              <a:gd name="connsiteY42" fmla="*/ 1354105 h 1825446"/>
              <a:gd name="connsiteX43" fmla="*/ 1755009 w 12218762"/>
              <a:gd name="connsiteY43" fmla="*/ 1401239 h 1825446"/>
              <a:gd name="connsiteX44" fmla="*/ 1472205 w 12218762"/>
              <a:gd name="connsiteY44" fmla="*/ 1438947 h 1825446"/>
              <a:gd name="connsiteX45" fmla="*/ 1264815 w 12218762"/>
              <a:gd name="connsiteY45" fmla="*/ 1476654 h 1825446"/>
              <a:gd name="connsiteX46" fmla="*/ 1057425 w 12218762"/>
              <a:gd name="connsiteY46" fmla="*/ 1514361 h 1825446"/>
              <a:gd name="connsiteX47" fmla="*/ 802902 w 12218762"/>
              <a:gd name="connsiteY47" fmla="*/ 1580349 h 1825446"/>
              <a:gd name="connsiteX48" fmla="*/ 604939 w 12218762"/>
              <a:gd name="connsiteY48" fmla="*/ 1627483 h 1825446"/>
              <a:gd name="connsiteX49" fmla="*/ 425830 w 12218762"/>
              <a:gd name="connsiteY49" fmla="*/ 1684044 h 1825446"/>
              <a:gd name="connsiteX50" fmla="*/ 161879 w 12218762"/>
              <a:gd name="connsiteY50" fmla="*/ 1768885 h 1825446"/>
              <a:gd name="connsiteX51" fmla="*/ 20477 w 12218762"/>
              <a:gd name="connsiteY51" fmla="*/ 1825446 h 1825446"/>
              <a:gd name="connsiteX52" fmla="*/ 11051 w 12218762"/>
              <a:gd name="connsiteY52" fmla="*/ 848453 h 1825446"/>
              <a:gd name="connsiteX53" fmla="*/ 1623 w 12218762"/>
              <a:gd name="connsiteY53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2999347 w 12218762"/>
              <a:gd name="connsiteY40" fmla="*/ 1335252 h 1825446"/>
              <a:gd name="connsiteX41" fmla="*/ 2650555 w 12218762"/>
              <a:gd name="connsiteY41" fmla="*/ 1325825 h 1825446"/>
              <a:gd name="connsiteX42" fmla="*/ 2348898 w 12218762"/>
              <a:gd name="connsiteY42" fmla="*/ 1344679 h 1825446"/>
              <a:gd name="connsiteX43" fmla="*/ 2103801 w 12218762"/>
              <a:gd name="connsiteY43" fmla="*/ 1354105 h 1825446"/>
              <a:gd name="connsiteX44" fmla="*/ 1755009 w 12218762"/>
              <a:gd name="connsiteY44" fmla="*/ 1401239 h 1825446"/>
              <a:gd name="connsiteX45" fmla="*/ 1472205 w 12218762"/>
              <a:gd name="connsiteY45" fmla="*/ 1438947 h 1825446"/>
              <a:gd name="connsiteX46" fmla="*/ 1264815 w 12218762"/>
              <a:gd name="connsiteY46" fmla="*/ 1476654 h 1825446"/>
              <a:gd name="connsiteX47" fmla="*/ 1057425 w 12218762"/>
              <a:gd name="connsiteY47" fmla="*/ 1514361 h 1825446"/>
              <a:gd name="connsiteX48" fmla="*/ 802902 w 12218762"/>
              <a:gd name="connsiteY48" fmla="*/ 1580349 h 1825446"/>
              <a:gd name="connsiteX49" fmla="*/ 604939 w 12218762"/>
              <a:gd name="connsiteY49" fmla="*/ 1627483 h 1825446"/>
              <a:gd name="connsiteX50" fmla="*/ 425830 w 12218762"/>
              <a:gd name="connsiteY50" fmla="*/ 1684044 h 1825446"/>
              <a:gd name="connsiteX51" fmla="*/ 161879 w 12218762"/>
              <a:gd name="connsiteY51" fmla="*/ 1768885 h 1825446"/>
              <a:gd name="connsiteX52" fmla="*/ 20477 w 12218762"/>
              <a:gd name="connsiteY52" fmla="*/ 1825446 h 1825446"/>
              <a:gd name="connsiteX53" fmla="*/ 11051 w 12218762"/>
              <a:gd name="connsiteY53" fmla="*/ 848453 h 1825446"/>
              <a:gd name="connsiteX54" fmla="*/ 1623 w 12218762"/>
              <a:gd name="connsiteY54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30730 w 12247869"/>
              <a:gd name="connsiteY0" fmla="*/ 55237 h 1874611"/>
              <a:gd name="connsiteX1" fmla="*/ 502072 w 12247869"/>
              <a:gd name="connsiteY1" fmla="*/ 68058 h 1874611"/>
              <a:gd name="connsiteX2" fmla="*/ 2491127 w 12247869"/>
              <a:gd name="connsiteY2" fmla="*/ 49204 h 1874611"/>
              <a:gd name="connsiteX3" fmla="*/ 12238442 w 12247869"/>
              <a:gd name="connsiteY3" fmla="*/ 74091 h 1874611"/>
              <a:gd name="connsiteX4" fmla="*/ 12247869 w 12247869"/>
              <a:gd name="connsiteY4" fmla="*/ 1393844 h 1874611"/>
              <a:gd name="connsiteX5" fmla="*/ 11993345 w 12247869"/>
              <a:gd name="connsiteY5" fmla="*/ 1422124 h 1874611"/>
              <a:gd name="connsiteX6" fmla="*/ 11729394 w 12247869"/>
              <a:gd name="connsiteY6" fmla="*/ 1459831 h 1874611"/>
              <a:gd name="connsiteX7" fmla="*/ 11371176 w 12247869"/>
              <a:gd name="connsiteY7" fmla="*/ 1478685 h 1874611"/>
              <a:gd name="connsiteX8" fmla="*/ 11078945 w 12247869"/>
              <a:gd name="connsiteY8" fmla="*/ 1516392 h 1874611"/>
              <a:gd name="connsiteX9" fmla="*/ 10918689 w 12247869"/>
              <a:gd name="connsiteY9" fmla="*/ 1535246 h 1874611"/>
              <a:gd name="connsiteX10" fmla="*/ 10749007 w 12247869"/>
              <a:gd name="connsiteY10" fmla="*/ 1554099 h 1874611"/>
              <a:gd name="connsiteX11" fmla="*/ 10617031 w 12247869"/>
              <a:gd name="connsiteY11" fmla="*/ 1563526 h 1874611"/>
              <a:gd name="connsiteX12" fmla="*/ 10503910 w 12247869"/>
              <a:gd name="connsiteY12" fmla="*/ 1572953 h 1874611"/>
              <a:gd name="connsiteX13" fmla="*/ 10334227 w 12247869"/>
              <a:gd name="connsiteY13" fmla="*/ 1591806 h 1874611"/>
              <a:gd name="connsiteX14" fmla="*/ 10211679 w 12247869"/>
              <a:gd name="connsiteY14" fmla="*/ 1601233 h 1874611"/>
              <a:gd name="connsiteX15" fmla="*/ 10107984 w 12247869"/>
              <a:gd name="connsiteY15" fmla="*/ 1601233 h 1874611"/>
              <a:gd name="connsiteX16" fmla="*/ 9938302 w 12247869"/>
              <a:gd name="connsiteY16" fmla="*/ 1620087 h 1874611"/>
              <a:gd name="connsiteX17" fmla="*/ 9815753 w 12247869"/>
              <a:gd name="connsiteY17" fmla="*/ 1638940 h 1874611"/>
              <a:gd name="connsiteX18" fmla="*/ 9693205 w 12247869"/>
              <a:gd name="connsiteY18" fmla="*/ 1638940 h 1874611"/>
              <a:gd name="connsiteX19" fmla="*/ 9589510 w 12247869"/>
              <a:gd name="connsiteY19" fmla="*/ 1638940 h 1874611"/>
              <a:gd name="connsiteX20" fmla="*/ 9429254 w 12247869"/>
              <a:gd name="connsiteY20" fmla="*/ 1657794 h 1874611"/>
              <a:gd name="connsiteX21" fmla="*/ 9316132 w 12247869"/>
              <a:gd name="connsiteY21" fmla="*/ 1667221 h 1874611"/>
              <a:gd name="connsiteX22" fmla="*/ 9033328 w 12247869"/>
              <a:gd name="connsiteY22" fmla="*/ 1695501 h 1874611"/>
              <a:gd name="connsiteX23" fmla="*/ 8844792 w 12247869"/>
              <a:gd name="connsiteY23" fmla="*/ 1704928 h 1874611"/>
              <a:gd name="connsiteX24" fmla="*/ 8703390 w 12247869"/>
              <a:gd name="connsiteY24" fmla="*/ 1714355 h 1874611"/>
              <a:gd name="connsiteX25" fmla="*/ 8477147 w 12247869"/>
              <a:gd name="connsiteY25" fmla="*/ 1723782 h 1874611"/>
              <a:gd name="connsiteX26" fmla="*/ 8307464 w 12247869"/>
              <a:gd name="connsiteY26" fmla="*/ 1733209 h 1874611"/>
              <a:gd name="connsiteX27" fmla="*/ 8062368 w 12247869"/>
              <a:gd name="connsiteY27" fmla="*/ 1752062 h 1874611"/>
              <a:gd name="connsiteX28" fmla="*/ 7854978 w 12247869"/>
              <a:gd name="connsiteY28" fmla="*/ 1761489 h 1874611"/>
              <a:gd name="connsiteX29" fmla="*/ 7666442 w 12247869"/>
              <a:gd name="connsiteY29" fmla="*/ 1761489 h 1874611"/>
              <a:gd name="connsiteX30" fmla="*/ 7440198 w 12247869"/>
              <a:gd name="connsiteY30" fmla="*/ 1770916 h 1874611"/>
              <a:gd name="connsiteX31" fmla="*/ 7176248 w 12247869"/>
              <a:gd name="connsiteY31" fmla="*/ 1770916 h 1874611"/>
              <a:gd name="connsiteX32" fmla="*/ 6836883 w 12247869"/>
              <a:gd name="connsiteY32" fmla="*/ 1761489 h 1874611"/>
              <a:gd name="connsiteX33" fmla="*/ 6374970 w 12247869"/>
              <a:gd name="connsiteY33" fmla="*/ 1733209 h 1874611"/>
              <a:gd name="connsiteX34" fmla="*/ 5903629 w 12247869"/>
              <a:gd name="connsiteY34" fmla="*/ 1704928 h 1874611"/>
              <a:gd name="connsiteX35" fmla="*/ 5451143 w 12247869"/>
              <a:gd name="connsiteY35" fmla="*/ 1648367 h 1874611"/>
              <a:gd name="connsiteX36" fmla="*/ 5017510 w 12247869"/>
              <a:gd name="connsiteY36" fmla="*/ 1591806 h 1874611"/>
              <a:gd name="connsiteX37" fmla="*/ 4451902 w 12247869"/>
              <a:gd name="connsiteY37" fmla="*/ 1525819 h 1874611"/>
              <a:gd name="connsiteX38" fmla="*/ 4015128 w 12247869"/>
              <a:gd name="connsiteY38" fmla="*/ 1489698 h 1874611"/>
              <a:gd name="connsiteX39" fmla="*/ 3650623 w 12247869"/>
              <a:gd name="connsiteY39" fmla="*/ 1450405 h 1874611"/>
              <a:gd name="connsiteX40" fmla="*/ 3326970 w 12247869"/>
              <a:gd name="connsiteY40" fmla="*/ 1404857 h 1874611"/>
              <a:gd name="connsiteX41" fmla="*/ 3028454 w 12247869"/>
              <a:gd name="connsiteY41" fmla="*/ 1384417 h 1874611"/>
              <a:gd name="connsiteX42" fmla="*/ 2679662 w 12247869"/>
              <a:gd name="connsiteY42" fmla="*/ 1374990 h 1874611"/>
              <a:gd name="connsiteX43" fmla="*/ 2378005 w 12247869"/>
              <a:gd name="connsiteY43" fmla="*/ 1393844 h 1874611"/>
              <a:gd name="connsiteX44" fmla="*/ 2132908 w 12247869"/>
              <a:gd name="connsiteY44" fmla="*/ 1403270 h 1874611"/>
              <a:gd name="connsiteX45" fmla="*/ 1784116 w 12247869"/>
              <a:gd name="connsiteY45" fmla="*/ 1450404 h 1874611"/>
              <a:gd name="connsiteX46" fmla="*/ 1501312 w 12247869"/>
              <a:gd name="connsiteY46" fmla="*/ 1488112 h 1874611"/>
              <a:gd name="connsiteX47" fmla="*/ 1293922 w 12247869"/>
              <a:gd name="connsiteY47" fmla="*/ 1525819 h 1874611"/>
              <a:gd name="connsiteX48" fmla="*/ 1086532 w 12247869"/>
              <a:gd name="connsiteY48" fmla="*/ 1563526 h 1874611"/>
              <a:gd name="connsiteX49" fmla="*/ 832009 w 12247869"/>
              <a:gd name="connsiteY49" fmla="*/ 1629514 h 1874611"/>
              <a:gd name="connsiteX50" fmla="*/ 634046 w 12247869"/>
              <a:gd name="connsiteY50" fmla="*/ 1676648 h 1874611"/>
              <a:gd name="connsiteX51" fmla="*/ 454937 w 12247869"/>
              <a:gd name="connsiteY51" fmla="*/ 1733209 h 1874611"/>
              <a:gd name="connsiteX52" fmla="*/ 190986 w 12247869"/>
              <a:gd name="connsiteY52" fmla="*/ 1818050 h 1874611"/>
              <a:gd name="connsiteX53" fmla="*/ 49584 w 12247869"/>
              <a:gd name="connsiteY53" fmla="*/ 1874611 h 1874611"/>
              <a:gd name="connsiteX54" fmla="*/ 40158 w 12247869"/>
              <a:gd name="connsiteY54" fmla="*/ 897618 h 1874611"/>
              <a:gd name="connsiteX55" fmla="*/ 30730 w 12247869"/>
              <a:gd name="connsiteY55" fmla="*/ 55237 h 1874611"/>
              <a:gd name="connsiteX0" fmla="*/ 102 w 12217241"/>
              <a:gd name="connsiteY0" fmla="*/ 6072 h 1825446"/>
              <a:gd name="connsiteX1" fmla="*/ 471444 w 12217241"/>
              <a:gd name="connsiteY1" fmla="*/ 18893 h 1825446"/>
              <a:gd name="connsiteX2" fmla="*/ 2460499 w 12217241"/>
              <a:gd name="connsiteY2" fmla="*/ 39 h 1825446"/>
              <a:gd name="connsiteX3" fmla="*/ 12207814 w 12217241"/>
              <a:gd name="connsiteY3" fmla="*/ 24926 h 1825446"/>
              <a:gd name="connsiteX4" fmla="*/ 12217241 w 12217241"/>
              <a:gd name="connsiteY4" fmla="*/ 1344679 h 1825446"/>
              <a:gd name="connsiteX5" fmla="*/ 11962717 w 12217241"/>
              <a:gd name="connsiteY5" fmla="*/ 1372959 h 1825446"/>
              <a:gd name="connsiteX6" fmla="*/ 11698766 w 12217241"/>
              <a:gd name="connsiteY6" fmla="*/ 1410666 h 1825446"/>
              <a:gd name="connsiteX7" fmla="*/ 11340548 w 12217241"/>
              <a:gd name="connsiteY7" fmla="*/ 1429520 h 1825446"/>
              <a:gd name="connsiteX8" fmla="*/ 11048317 w 12217241"/>
              <a:gd name="connsiteY8" fmla="*/ 1467227 h 1825446"/>
              <a:gd name="connsiteX9" fmla="*/ 10888061 w 12217241"/>
              <a:gd name="connsiteY9" fmla="*/ 1486081 h 1825446"/>
              <a:gd name="connsiteX10" fmla="*/ 10718379 w 12217241"/>
              <a:gd name="connsiteY10" fmla="*/ 1504934 h 1825446"/>
              <a:gd name="connsiteX11" fmla="*/ 10586403 w 12217241"/>
              <a:gd name="connsiteY11" fmla="*/ 1514361 h 1825446"/>
              <a:gd name="connsiteX12" fmla="*/ 10473282 w 12217241"/>
              <a:gd name="connsiteY12" fmla="*/ 1523788 h 1825446"/>
              <a:gd name="connsiteX13" fmla="*/ 10303599 w 12217241"/>
              <a:gd name="connsiteY13" fmla="*/ 1542641 h 1825446"/>
              <a:gd name="connsiteX14" fmla="*/ 10181051 w 12217241"/>
              <a:gd name="connsiteY14" fmla="*/ 1552068 h 1825446"/>
              <a:gd name="connsiteX15" fmla="*/ 10077356 w 12217241"/>
              <a:gd name="connsiteY15" fmla="*/ 1552068 h 1825446"/>
              <a:gd name="connsiteX16" fmla="*/ 9907674 w 12217241"/>
              <a:gd name="connsiteY16" fmla="*/ 1570922 h 1825446"/>
              <a:gd name="connsiteX17" fmla="*/ 9785125 w 12217241"/>
              <a:gd name="connsiteY17" fmla="*/ 1589775 h 1825446"/>
              <a:gd name="connsiteX18" fmla="*/ 9662577 w 12217241"/>
              <a:gd name="connsiteY18" fmla="*/ 1589775 h 1825446"/>
              <a:gd name="connsiteX19" fmla="*/ 9558882 w 12217241"/>
              <a:gd name="connsiteY19" fmla="*/ 1589775 h 1825446"/>
              <a:gd name="connsiteX20" fmla="*/ 9398626 w 12217241"/>
              <a:gd name="connsiteY20" fmla="*/ 1608629 h 1825446"/>
              <a:gd name="connsiteX21" fmla="*/ 9285504 w 12217241"/>
              <a:gd name="connsiteY21" fmla="*/ 1618056 h 1825446"/>
              <a:gd name="connsiteX22" fmla="*/ 9002700 w 12217241"/>
              <a:gd name="connsiteY22" fmla="*/ 1646336 h 1825446"/>
              <a:gd name="connsiteX23" fmla="*/ 8814164 w 12217241"/>
              <a:gd name="connsiteY23" fmla="*/ 1655763 h 1825446"/>
              <a:gd name="connsiteX24" fmla="*/ 8672762 w 12217241"/>
              <a:gd name="connsiteY24" fmla="*/ 1665190 h 1825446"/>
              <a:gd name="connsiteX25" fmla="*/ 8446519 w 12217241"/>
              <a:gd name="connsiteY25" fmla="*/ 1674617 h 1825446"/>
              <a:gd name="connsiteX26" fmla="*/ 8276836 w 12217241"/>
              <a:gd name="connsiteY26" fmla="*/ 1684044 h 1825446"/>
              <a:gd name="connsiteX27" fmla="*/ 8031740 w 12217241"/>
              <a:gd name="connsiteY27" fmla="*/ 1702897 h 1825446"/>
              <a:gd name="connsiteX28" fmla="*/ 7824350 w 12217241"/>
              <a:gd name="connsiteY28" fmla="*/ 1712324 h 1825446"/>
              <a:gd name="connsiteX29" fmla="*/ 7635814 w 12217241"/>
              <a:gd name="connsiteY29" fmla="*/ 1712324 h 1825446"/>
              <a:gd name="connsiteX30" fmla="*/ 7409570 w 12217241"/>
              <a:gd name="connsiteY30" fmla="*/ 1721751 h 1825446"/>
              <a:gd name="connsiteX31" fmla="*/ 7145620 w 12217241"/>
              <a:gd name="connsiteY31" fmla="*/ 1721751 h 1825446"/>
              <a:gd name="connsiteX32" fmla="*/ 6806255 w 12217241"/>
              <a:gd name="connsiteY32" fmla="*/ 1712324 h 1825446"/>
              <a:gd name="connsiteX33" fmla="*/ 6344342 w 12217241"/>
              <a:gd name="connsiteY33" fmla="*/ 1684044 h 1825446"/>
              <a:gd name="connsiteX34" fmla="*/ 5873001 w 12217241"/>
              <a:gd name="connsiteY34" fmla="*/ 1655763 h 1825446"/>
              <a:gd name="connsiteX35" fmla="*/ 5420515 w 12217241"/>
              <a:gd name="connsiteY35" fmla="*/ 1599202 h 1825446"/>
              <a:gd name="connsiteX36" fmla="*/ 4986882 w 12217241"/>
              <a:gd name="connsiteY36" fmla="*/ 1542641 h 1825446"/>
              <a:gd name="connsiteX37" fmla="*/ 4421274 w 12217241"/>
              <a:gd name="connsiteY37" fmla="*/ 1476654 h 1825446"/>
              <a:gd name="connsiteX38" fmla="*/ 3984500 w 12217241"/>
              <a:gd name="connsiteY38" fmla="*/ 1440533 h 1825446"/>
              <a:gd name="connsiteX39" fmla="*/ 3619995 w 12217241"/>
              <a:gd name="connsiteY39" fmla="*/ 1401240 h 1825446"/>
              <a:gd name="connsiteX40" fmla="*/ 3296342 w 12217241"/>
              <a:gd name="connsiteY40" fmla="*/ 1355692 h 1825446"/>
              <a:gd name="connsiteX41" fmla="*/ 2997826 w 12217241"/>
              <a:gd name="connsiteY41" fmla="*/ 1335252 h 1825446"/>
              <a:gd name="connsiteX42" fmla="*/ 2649034 w 12217241"/>
              <a:gd name="connsiteY42" fmla="*/ 1325825 h 1825446"/>
              <a:gd name="connsiteX43" fmla="*/ 2347377 w 12217241"/>
              <a:gd name="connsiteY43" fmla="*/ 1344679 h 1825446"/>
              <a:gd name="connsiteX44" fmla="*/ 2102280 w 12217241"/>
              <a:gd name="connsiteY44" fmla="*/ 1354105 h 1825446"/>
              <a:gd name="connsiteX45" fmla="*/ 1753488 w 12217241"/>
              <a:gd name="connsiteY45" fmla="*/ 1401239 h 1825446"/>
              <a:gd name="connsiteX46" fmla="*/ 1470684 w 12217241"/>
              <a:gd name="connsiteY46" fmla="*/ 1438947 h 1825446"/>
              <a:gd name="connsiteX47" fmla="*/ 1263294 w 12217241"/>
              <a:gd name="connsiteY47" fmla="*/ 1476654 h 1825446"/>
              <a:gd name="connsiteX48" fmla="*/ 1055904 w 12217241"/>
              <a:gd name="connsiteY48" fmla="*/ 1514361 h 1825446"/>
              <a:gd name="connsiteX49" fmla="*/ 801381 w 12217241"/>
              <a:gd name="connsiteY49" fmla="*/ 1580349 h 1825446"/>
              <a:gd name="connsiteX50" fmla="*/ 603418 w 12217241"/>
              <a:gd name="connsiteY50" fmla="*/ 1627483 h 1825446"/>
              <a:gd name="connsiteX51" fmla="*/ 424309 w 12217241"/>
              <a:gd name="connsiteY51" fmla="*/ 1684044 h 1825446"/>
              <a:gd name="connsiteX52" fmla="*/ 160358 w 12217241"/>
              <a:gd name="connsiteY52" fmla="*/ 1768885 h 1825446"/>
              <a:gd name="connsiteX53" fmla="*/ 18956 w 12217241"/>
              <a:gd name="connsiteY53" fmla="*/ 1825446 h 1825446"/>
              <a:gd name="connsiteX54" fmla="*/ 9530 w 12217241"/>
              <a:gd name="connsiteY54" fmla="*/ 848453 h 1825446"/>
              <a:gd name="connsiteX55" fmla="*/ 102 w 12217241"/>
              <a:gd name="connsiteY55" fmla="*/ 6072 h 1825446"/>
              <a:gd name="connsiteX0" fmla="*/ 30730 w 12247869"/>
              <a:gd name="connsiteY0" fmla="*/ 57970 h 1877344"/>
              <a:gd name="connsiteX1" fmla="*/ 502072 w 12247869"/>
              <a:gd name="connsiteY1" fmla="*/ 61500 h 1877344"/>
              <a:gd name="connsiteX2" fmla="*/ 2491127 w 12247869"/>
              <a:gd name="connsiteY2" fmla="*/ 51937 h 1877344"/>
              <a:gd name="connsiteX3" fmla="*/ 12238442 w 12247869"/>
              <a:gd name="connsiteY3" fmla="*/ 76824 h 1877344"/>
              <a:gd name="connsiteX4" fmla="*/ 12247869 w 12247869"/>
              <a:gd name="connsiteY4" fmla="*/ 1396577 h 1877344"/>
              <a:gd name="connsiteX5" fmla="*/ 11993345 w 12247869"/>
              <a:gd name="connsiteY5" fmla="*/ 1424857 h 1877344"/>
              <a:gd name="connsiteX6" fmla="*/ 11729394 w 12247869"/>
              <a:gd name="connsiteY6" fmla="*/ 1462564 h 1877344"/>
              <a:gd name="connsiteX7" fmla="*/ 11371176 w 12247869"/>
              <a:gd name="connsiteY7" fmla="*/ 1481418 h 1877344"/>
              <a:gd name="connsiteX8" fmla="*/ 11078945 w 12247869"/>
              <a:gd name="connsiteY8" fmla="*/ 1519125 h 1877344"/>
              <a:gd name="connsiteX9" fmla="*/ 10918689 w 12247869"/>
              <a:gd name="connsiteY9" fmla="*/ 1537979 h 1877344"/>
              <a:gd name="connsiteX10" fmla="*/ 10749007 w 12247869"/>
              <a:gd name="connsiteY10" fmla="*/ 1556832 h 1877344"/>
              <a:gd name="connsiteX11" fmla="*/ 10617031 w 12247869"/>
              <a:gd name="connsiteY11" fmla="*/ 1566259 h 1877344"/>
              <a:gd name="connsiteX12" fmla="*/ 10503910 w 12247869"/>
              <a:gd name="connsiteY12" fmla="*/ 1575686 h 1877344"/>
              <a:gd name="connsiteX13" fmla="*/ 10334227 w 12247869"/>
              <a:gd name="connsiteY13" fmla="*/ 1594539 h 1877344"/>
              <a:gd name="connsiteX14" fmla="*/ 10211679 w 12247869"/>
              <a:gd name="connsiteY14" fmla="*/ 1603966 h 1877344"/>
              <a:gd name="connsiteX15" fmla="*/ 10107984 w 12247869"/>
              <a:gd name="connsiteY15" fmla="*/ 1603966 h 1877344"/>
              <a:gd name="connsiteX16" fmla="*/ 9938302 w 12247869"/>
              <a:gd name="connsiteY16" fmla="*/ 1622820 h 1877344"/>
              <a:gd name="connsiteX17" fmla="*/ 9815753 w 12247869"/>
              <a:gd name="connsiteY17" fmla="*/ 1641673 h 1877344"/>
              <a:gd name="connsiteX18" fmla="*/ 9693205 w 12247869"/>
              <a:gd name="connsiteY18" fmla="*/ 1641673 h 1877344"/>
              <a:gd name="connsiteX19" fmla="*/ 9589510 w 12247869"/>
              <a:gd name="connsiteY19" fmla="*/ 1641673 h 1877344"/>
              <a:gd name="connsiteX20" fmla="*/ 9429254 w 12247869"/>
              <a:gd name="connsiteY20" fmla="*/ 1660527 h 1877344"/>
              <a:gd name="connsiteX21" fmla="*/ 9316132 w 12247869"/>
              <a:gd name="connsiteY21" fmla="*/ 1669954 h 1877344"/>
              <a:gd name="connsiteX22" fmla="*/ 9033328 w 12247869"/>
              <a:gd name="connsiteY22" fmla="*/ 1698234 h 1877344"/>
              <a:gd name="connsiteX23" fmla="*/ 8844792 w 12247869"/>
              <a:gd name="connsiteY23" fmla="*/ 1707661 h 1877344"/>
              <a:gd name="connsiteX24" fmla="*/ 8703390 w 12247869"/>
              <a:gd name="connsiteY24" fmla="*/ 1717088 h 1877344"/>
              <a:gd name="connsiteX25" fmla="*/ 8477147 w 12247869"/>
              <a:gd name="connsiteY25" fmla="*/ 1726515 h 1877344"/>
              <a:gd name="connsiteX26" fmla="*/ 8307464 w 12247869"/>
              <a:gd name="connsiteY26" fmla="*/ 1735942 h 1877344"/>
              <a:gd name="connsiteX27" fmla="*/ 8062368 w 12247869"/>
              <a:gd name="connsiteY27" fmla="*/ 1754795 h 1877344"/>
              <a:gd name="connsiteX28" fmla="*/ 7854978 w 12247869"/>
              <a:gd name="connsiteY28" fmla="*/ 1764222 h 1877344"/>
              <a:gd name="connsiteX29" fmla="*/ 7666442 w 12247869"/>
              <a:gd name="connsiteY29" fmla="*/ 1764222 h 1877344"/>
              <a:gd name="connsiteX30" fmla="*/ 7440198 w 12247869"/>
              <a:gd name="connsiteY30" fmla="*/ 1773649 h 1877344"/>
              <a:gd name="connsiteX31" fmla="*/ 7176248 w 12247869"/>
              <a:gd name="connsiteY31" fmla="*/ 1773649 h 1877344"/>
              <a:gd name="connsiteX32" fmla="*/ 6836883 w 12247869"/>
              <a:gd name="connsiteY32" fmla="*/ 1764222 h 1877344"/>
              <a:gd name="connsiteX33" fmla="*/ 6374970 w 12247869"/>
              <a:gd name="connsiteY33" fmla="*/ 1735942 h 1877344"/>
              <a:gd name="connsiteX34" fmla="*/ 5903629 w 12247869"/>
              <a:gd name="connsiteY34" fmla="*/ 1707661 h 1877344"/>
              <a:gd name="connsiteX35" fmla="*/ 5451143 w 12247869"/>
              <a:gd name="connsiteY35" fmla="*/ 1651100 h 1877344"/>
              <a:gd name="connsiteX36" fmla="*/ 5017510 w 12247869"/>
              <a:gd name="connsiteY36" fmla="*/ 1594539 h 1877344"/>
              <a:gd name="connsiteX37" fmla="*/ 4451902 w 12247869"/>
              <a:gd name="connsiteY37" fmla="*/ 1528552 h 1877344"/>
              <a:gd name="connsiteX38" fmla="*/ 4015128 w 12247869"/>
              <a:gd name="connsiteY38" fmla="*/ 1492431 h 1877344"/>
              <a:gd name="connsiteX39" fmla="*/ 3650623 w 12247869"/>
              <a:gd name="connsiteY39" fmla="*/ 1453138 h 1877344"/>
              <a:gd name="connsiteX40" fmla="*/ 3326970 w 12247869"/>
              <a:gd name="connsiteY40" fmla="*/ 1407590 h 1877344"/>
              <a:gd name="connsiteX41" fmla="*/ 3028454 w 12247869"/>
              <a:gd name="connsiteY41" fmla="*/ 1387150 h 1877344"/>
              <a:gd name="connsiteX42" fmla="*/ 2679662 w 12247869"/>
              <a:gd name="connsiteY42" fmla="*/ 1377723 h 1877344"/>
              <a:gd name="connsiteX43" fmla="*/ 2378005 w 12247869"/>
              <a:gd name="connsiteY43" fmla="*/ 1396577 h 1877344"/>
              <a:gd name="connsiteX44" fmla="*/ 2132908 w 12247869"/>
              <a:gd name="connsiteY44" fmla="*/ 1406003 h 1877344"/>
              <a:gd name="connsiteX45" fmla="*/ 1784116 w 12247869"/>
              <a:gd name="connsiteY45" fmla="*/ 1453137 h 1877344"/>
              <a:gd name="connsiteX46" fmla="*/ 1501312 w 12247869"/>
              <a:gd name="connsiteY46" fmla="*/ 1490845 h 1877344"/>
              <a:gd name="connsiteX47" fmla="*/ 1293922 w 12247869"/>
              <a:gd name="connsiteY47" fmla="*/ 1528552 h 1877344"/>
              <a:gd name="connsiteX48" fmla="*/ 1086532 w 12247869"/>
              <a:gd name="connsiteY48" fmla="*/ 1566259 h 1877344"/>
              <a:gd name="connsiteX49" fmla="*/ 832009 w 12247869"/>
              <a:gd name="connsiteY49" fmla="*/ 1632247 h 1877344"/>
              <a:gd name="connsiteX50" fmla="*/ 634046 w 12247869"/>
              <a:gd name="connsiteY50" fmla="*/ 1679381 h 1877344"/>
              <a:gd name="connsiteX51" fmla="*/ 454937 w 12247869"/>
              <a:gd name="connsiteY51" fmla="*/ 1735942 h 1877344"/>
              <a:gd name="connsiteX52" fmla="*/ 190986 w 12247869"/>
              <a:gd name="connsiteY52" fmla="*/ 1820783 h 1877344"/>
              <a:gd name="connsiteX53" fmla="*/ 49584 w 12247869"/>
              <a:gd name="connsiteY53" fmla="*/ 1877344 h 1877344"/>
              <a:gd name="connsiteX54" fmla="*/ 40158 w 12247869"/>
              <a:gd name="connsiteY54" fmla="*/ 900351 h 1877344"/>
              <a:gd name="connsiteX55" fmla="*/ 30730 w 12247869"/>
              <a:gd name="connsiteY55" fmla="*/ 57970 h 1877344"/>
              <a:gd name="connsiteX0" fmla="*/ 102 w 12217241"/>
              <a:gd name="connsiteY0" fmla="*/ 6107 h 1825481"/>
              <a:gd name="connsiteX1" fmla="*/ 471444 w 12217241"/>
              <a:gd name="connsiteY1" fmla="*/ 9637 h 1825481"/>
              <a:gd name="connsiteX2" fmla="*/ 2460499 w 12217241"/>
              <a:gd name="connsiteY2" fmla="*/ 74 h 1825481"/>
              <a:gd name="connsiteX3" fmla="*/ 12207814 w 12217241"/>
              <a:gd name="connsiteY3" fmla="*/ 24961 h 1825481"/>
              <a:gd name="connsiteX4" fmla="*/ 12217241 w 12217241"/>
              <a:gd name="connsiteY4" fmla="*/ 1344714 h 1825481"/>
              <a:gd name="connsiteX5" fmla="*/ 11962717 w 12217241"/>
              <a:gd name="connsiteY5" fmla="*/ 1372994 h 1825481"/>
              <a:gd name="connsiteX6" fmla="*/ 11698766 w 12217241"/>
              <a:gd name="connsiteY6" fmla="*/ 1410701 h 1825481"/>
              <a:gd name="connsiteX7" fmla="*/ 11340548 w 12217241"/>
              <a:gd name="connsiteY7" fmla="*/ 1429555 h 1825481"/>
              <a:gd name="connsiteX8" fmla="*/ 11048317 w 12217241"/>
              <a:gd name="connsiteY8" fmla="*/ 1467262 h 1825481"/>
              <a:gd name="connsiteX9" fmla="*/ 10888061 w 12217241"/>
              <a:gd name="connsiteY9" fmla="*/ 1486116 h 1825481"/>
              <a:gd name="connsiteX10" fmla="*/ 10718379 w 12217241"/>
              <a:gd name="connsiteY10" fmla="*/ 1504969 h 1825481"/>
              <a:gd name="connsiteX11" fmla="*/ 10586403 w 12217241"/>
              <a:gd name="connsiteY11" fmla="*/ 1514396 h 1825481"/>
              <a:gd name="connsiteX12" fmla="*/ 10473282 w 12217241"/>
              <a:gd name="connsiteY12" fmla="*/ 1523823 h 1825481"/>
              <a:gd name="connsiteX13" fmla="*/ 10303599 w 12217241"/>
              <a:gd name="connsiteY13" fmla="*/ 1542676 h 1825481"/>
              <a:gd name="connsiteX14" fmla="*/ 10181051 w 12217241"/>
              <a:gd name="connsiteY14" fmla="*/ 1552103 h 1825481"/>
              <a:gd name="connsiteX15" fmla="*/ 10077356 w 12217241"/>
              <a:gd name="connsiteY15" fmla="*/ 1552103 h 1825481"/>
              <a:gd name="connsiteX16" fmla="*/ 9907674 w 12217241"/>
              <a:gd name="connsiteY16" fmla="*/ 1570957 h 1825481"/>
              <a:gd name="connsiteX17" fmla="*/ 9785125 w 12217241"/>
              <a:gd name="connsiteY17" fmla="*/ 1589810 h 1825481"/>
              <a:gd name="connsiteX18" fmla="*/ 9662577 w 12217241"/>
              <a:gd name="connsiteY18" fmla="*/ 1589810 h 1825481"/>
              <a:gd name="connsiteX19" fmla="*/ 9558882 w 12217241"/>
              <a:gd name="connsiteY19" fmla="*/ 1589810 h 1825481"/>
              <a:gd name="connsiteX20" fmla="*/ 9398626 w 12217241"/>
              <a:gd name="connsiteY20" fmla="*/ 1608664 h 1825481"/>
              <a:gd name="connsiteX21" fmla="*/ 9285504 w 12217241"/>
              <a:gd name="connsiteY21" fmla="*/ 1618091 h 1825481"/>
              <a:gd name="connsiteX22" fmla="*/ 9002700 w 12217241"/>
              <a:gd name="connsiteY22" fmla="*/ 1646371 h 1825481"/>
              <a:gd name="connsiteX23" fmla="*/ 8814164 w 12217241"/>
              <a:gd name="connsiteY23" fmla="*/ 1655798 h 1825481"/>
              <a:gd name="connsiteX24" fmla="*/ 8672762 w 12217241"/>
              <a:gd name="connsiteY24" fmla="*/ 1665225 h 1825481"/>
              <a:gd name="connsiteX25" fmla="*/ 8446519 w 12217241"/>
              <a:gd name="connsiteY25" fmla="*/ 1674652 h 1825481"/>
              <a:gd name="connsiteX26" fmla="*/ 8276836 w 12217241"/>
              <a:gd name="connsiteY26" fmla="*/ 1684079 h 1825481"/>
              <a:gd name="connsiteX27" fmla="*/ 8031740 w 12217241"/>
              <a:gd name="connsiteY27" fmla="*/ 1702932 h 1825481"/>
              <a:gd name="connsiteX28" fmla="*/ 7824350 w 12217241"/>
              <a:gd name="connsiteY28" fmla="*/ 1712359 h 1825481"/>
              <a:gd name="connsiteX29" fmla="*/ 7635814 w 12217241"/>
              <a:gd name="connsiteY29" fmla="*/ 1712359 h 1825481"/>
              <a:gd name="connsiteX30" fmla="*/ 7409570 w 12217241"/>
              <a:gd name="connsiteY30" fmla="*/ 1721786 h 1825481"/>
              <a:gd name="connsiteX31" fmla="*/ 7145620 w 12217241"/>
              <a:gd name="connsiteY31" fmla="*/ 1721786 h 1825481"/>
              <a:gd name="connsiteX32" fmla="*/ 6806255 w 12217241"/>
              <a:gd name="connsiteY32" fmla="*/ 1712359 h 1825481"/>
              <a:gd name="connsiteX33" fmla="*/ 6344342 w 12217241"/>
              <a:gd name="connsiteY33" fmla="*/ 1684079 h 1825481"/>
              <a:gd name="connsiteX34" fmla="*/ 5873001 w 12217241"/>
              <a:gd name="connsiteY34" fmla="*/ 1655798 h 1825481"/>
              <a:gd name="connsiteX35" fmla="*/ 5420515 w 12217241"/>
              <a:gd name="connsiteY35" fmla="*/ 1599237 h 1825481"/>
              <a:gd name="connsiteX36" fmla="*/ 4986882 w 12217241"/>
              <a:gd name="connsiteY36" fmla="*/ 1542676 h 1825481"/>
              <a:gd name="connsiteX37" fmla="*/ 4421274 w 12217241"/>
              <a:gd name="connsiteY37" fmla="*/ 1476689 h 1825481"/>
              <a:gd name="connsiteX38" fmla="*/ 3984500 w 12217241"/>
              <a:gd name="connsiteY38" fmla="*/ 1440568 h 1825481"/>
              <a:gd name="connsiteX39" fmla="*/ 3619995 w 12217241"/>
              <a:gd name="connsiteY39" fmla="*/ 1401275 h 1825481"/>
              <a:gd name="connsiteX40" fmla="*/ 3296342 w 12217241"/>
              <a:gd name="connsiteY40" fmla="*/ 1355727 h 1825481"/>
              <a:gd name="connsiteX41" fmla="*/ 2997826 w 12217241"/>
              <a:gd name="connsiteY41" fmla="*/ 1335287 h 1825481"/>
              <a:gd name="connsiteX42" fmla="*/ 2649034 w 12217241"/>
              <a:gd name="connsiteY42" fmla="*/ 1325860 h 1825481"/>
              <a:gd name="connsiteX43" fmla="*/ 2347377 w 12217241"/>
              <a:gd name="connsiteY43" fmla="*/ 1344714 h 1825481"/>
              <a:gd name="connsiteX44" fmla="*/ 2102280 w 12217241"/>
              <a:gd name="connsiteY44" fmla="*/ 1354140 h 1825481"/>
              <a:gd name="connsiteX45" fmla="*/ 1753488 w 12217241"/>
              <a:gd name="connsiteY45" fmla="*/ 1401274 h 1825481"/>
              <a:gd name="connsiteX46" fmla="*/ 1470684 w 12217241"/>
              <a:gd name="connsiteY46" fmla="*/ 1438982 h 1825481"/>
              <a:gd name="connsiteX47" fmla="*/ 1263294 w 12217241"/>
              <a:gd name="connsiteY47" fmla="*/ 1476689 h 1825481"/>
              <a:gd name="connsiteX48" fmla="*/ 1055904 w 12217241"/>
              <a:gd name="connsiteY48" fmla="*/ 1514396 h 1825481"/>
              <a:gd name="connsiteX49" fmla="*/ 801381 w 12217241"/>
              <a:gd name="connsiteY49" fmla="*/ 1580384 h 1825481"/>
              <a:gd name="connsiteX50" fmla="*/ 603418 w 12217241"/>
              <a:gd name="connsiteY50" fmla="*/ 1627518 h 1825481"/>
              <a:gd name="connsiteX51" fmla="*/ 424309 w 12217241"/>
              <a:gd name="connsiteY51" fmla="*/ 1684079 h 1825481"/>
              <a:gd name="connsiteX52" fmla="*/ 160358 w 12217241"/>
              <a:gd name="connsiteY52" fmla="*/ 1768920 h 1825481"/>
              <a:gd name="connsiteX53" fmla="*/ 18956 w 12217241"/>
              <a:gd name="connsiteY53" fmla="*/ 1825481 h 1825481"/>
              <a:gd name="connsiteX54" fmla="*/ 9530 w 12217241"/>
              <a:gd name="connsiteY54" fmla="*/ 848488 h 1825481"/>
              <a:gd name="connsiteX55" fmla="*/ 102 w 12217241"/>
              <a:gd name="connsiteY55" fmla="*/ 6107 h 1825481"/>
              <a:gd name="connsiteX0" fmla="*/ 28175 w 12245314"/>
              <a:gd name="connsiteY0" fmla="*/ 55913 h 1875287"/>
              <a:gd name="connsiteX1" fmla="*/ 499517 w 12245314"/>
              <a:gd name="connsiteY1" fmla="*/ 59443 h 1875287"/>
              <a:gd name="connsiteX2" fmla="*/ 2488572 w 12245314"/>
              <a:gd name="connsiteY2" fmla="*/ 49880 h 1875287"/>
              <a:gd name="connsiteX3" fmla="*/ 12235887 w 12245314"/>
              <a:gd name="connsiteY3" fmla="*/ 74767 h 1875287"/>
              <a:gd name="connsiteX4" fmla="*/ 12245314 w 12245314"/>
              <a:gd name="connsiteY4" fmla="*/ 1394520 h 1875287"/>
              <a:gd name="connsiteX5" fmla="*/ 11990790 w 12245314"/>
              <a:gd name="connsiteY5" fmla="*/ 1422800 h 1875287"/>
              <a:gd name="connsiteX6" fmla="*/ 11726839 w 12245314"/>
              <a:gd name="connsiteY6" fmla="*/ 1460507 h 1875287"/>
              <a:gd name="connsiteX7" fmla="*/ 11368621 w 12245314"/>
              <a:gd name="connsiteY7" fmla="*/ 1479361 h 1875287"/>
              <a:gd name="connsiteX8" fmla="*/ 11076390 w 12245314"/>
              <a:gd name="connsiteY8" fmla="*/ 1517068 h 1875287"/>
              <a:gd name="connsiteX9" fmla="*/ 10916134 w 12245314"/>
              <a:gd name="connsiteY9" fmla="*/ 1535922 h 1875287"/>
              <a:gd name="connsiteX10" fmla="*/ 10746452 w 12245314"/>
              <a:gd name="connsiteY10" fmla="*/ 1554775 h 1875287"/>
              <a:gd name="connsiteX11" fmla="*/ 10614476 w 12245314"/>
              <a:gd name="connsiteY11" fmla="*/ 1564202 h 1875287"/>
              <a:gd name="connsiteX12" fmla="*/ 10501355 w 12245314"/>
              <a:gd name="connsiteY12" fmla="*/ 1573629 h 1875287"/>
              <a:gd name="connsiteX13" fmla="*/ 10331672 w 12245314"/>
              <a:gd name="connsiteY13" fmla="*/ 1592482 h 1875287"/>
              <a:gd name="connsiteX14" fmla="*/ 10209124 w 12245314"/>
              <a:gd name="connsiteY14" fmla="*/ 1601909 h 1875287"/>
              <a:gd name="connsiteX15" fmla="*/ 10105429 w 12245314"/>
              <a:gd name="connsiteY15" fmla="*/ 1601909 h 1875287"/>
              <a:gd name="connsiteX16" fmla="*/ 9935747 w 12245314"/>
              <a:gd name="connsiteY16" fmla="*/ 1620763 h 1875287"/>
              <a:gd name="connsiteX17" fmla="*/ 9813198 w 12245314"/>
              <a:gd name="connsiteY17" fmla="*/ 1639616 h 1875287"/>
              <a:gd name="connsiteX18" fmla="*/ 9690650 w 12245314"/>
              <a:gd name="connsiteY18" fmla="*/ 1639616 h 1875287"/>
              <a:gd name="connsiteX19" fmla="*/ 9586955 w 12245314"/>
              <a:gd name="connsiteY19" fmla="*/ 1639616 h 1875287"/>
              <a:gd name="connsiteX20" fmla="*/ 9426699 w 12245314"/>
              <a:gd name="connsiteY20" fmla="*/ 1658470 h 1875287"/>
              <a:gd name="connsiteX21" fmla="*/ 9313577 w 12245314"/>
              <a:gd name="connsiteY21" fmla="*/ 1667897 h 1875287"/>
              <a:gd name="connsiteX22" fmla="*/ 9030773 w 12245314"/>
              <a:gd name="connsiteY22" fmla="*/ 1696177 h 1875287"/>
              <a:gd name="connsiteX23" fmla="*/ 8842237 w 12245314"/>
              <a:gd name="connsiteY23" fmla="*/ 1705604 h 1875287"/>
              <a:gd name="connsiteX24" fmla="*/ 8700835 w 12245314"/>
              <a:gd name="connsiteY24" fmla="*/ 1715031 h 1875287"/>
              <a:gd name="connsiteX25" fmla="*/ 8474592 w 12245314"/>
              <a:gd name="connsiteY25" fmla="*/ 1724458 h 1875287"/>
              <a:gd name="connsiteX26" fmla="*/ 8304909 w 12245314"/>
              <a:gd name="connsiteY26" fmla="*/ 1733885 h 1875287"/>
              <a:gd name="connsiteX27" fmla="*/ 8059813 w 12245314"/>
              <a:gd name="connsiteY27" fmla="*/ 1752738 h 1875287"/>
              <a:gd name="connsiteX28" fmla="*/ 7852423 w 12245314"/>
              <a:gd name="connsiteY28" fmla="*/ 1762165 h 1875287"/>
              <a:gd name="connsiteX29" fmla="*/ 7663887 w 12245314"/>
              <a:gd name="connsiteY29" fmla="*/ 1762165 h 1875287"/>
              <a:gd name="connsiteX30" fmla="*/ 7437643 w 12245314"/>
              <a:gd name="connsiteY30" fmla="*/ 1771592 h 1875287"/>
              <a:gd name="connsiteX31" fmla="*/ 7173693 w 12245314"/>
              <a:gd name="connsiteY31" fmla="*/ 1771592 h 1875287"/>
              <a:gd name="connsiteX32" fmla="*/ 6834328 w 12245314"/>
              <a:gd name="connsiteY32" fmla="*/ 1762165 h 1875287"/>
              <a:gd name="connsiteX33" fmla="*/ 6372415 w 12245314"/>
              <a:gd name="connsiteY33" fmla="*/ 1733885 h 1875287"/>
              <a:gd name="connsiteX34" fmla="*/ 5901074 w 12245314"/>
              <a:gd name="connsiteY34" fmla="*/ 1705604 h 1875287"/>
              <a:gd name="connsiteX35" fmla="*/ 5448588 w 12245314"/>
              <a:gd name="connsiteY35" fmla="*/ 1649043 h 1875287"/>
              <a:gd name="connsiteX36" fmla="*/ 5014955 w 12245314"/>
              <a:gd name="connsiteY36" fmla="*/ 1592482 h 1875287"/>
              <a:gd name="connsiteX37" fmla="*/ 4449347 w 12245314"/>
              <a:gd name="connsiteY37" fmla="*/ 1526495 h 1875287"/>
              <a:gd name="connsiteX38" fmla="*/ 4012573 w 12245314"/>
              <a:gd name="connsiteY38" fmla="*/ 1490374 h 1875287"/>
              <a:gd name="connsiteX39" fmla="*/ 3648068 w 12245314"/>
              <a:gd name="connsiteY39" fmla="*/ 1451081 h 1875287"/>
              <a:gd name="connsiteX40" fmla="*/ 3324415 w 12245314"/>
              <a:gd name="connsiteY40" fmla="*/ 1405533 h 1875287"/>
              <a:gd name="connsiteX41" fmla="*/ 3025899 w 12245314"/>
              <a:gd name="connsiteY41" fmla="*/ 1385093 h 1875287"/>
              <a:gd name="connsiteX42" fmla="*/ 2677107 w 12245314"/>
              <a:gd name="connsiteY42" fmla="*/ 1375666 h 1875287"/>
              <a:gd name="connsiteX43" fmla="*/ 2375450 w 12245314"/>
              <a:gd name="connsiteY43" fmla="*/ 1394520 h 1875287"/>
              <a:gd name="connsiteX44" fmla="*/ 2130353 w 12245314"/>
              <a:gd name="connsiteY44" fmla="*/ 1403946 h 1875287"/>
              <a:gd name="connsiteX45" fmla="*/ 1781561 w 12245314"/>
              <a:gd name="connsiteY45" fmla="*/ 1451080 h 1875287"/>
              <a:gd name="connsiteX46" fmla="*/ 1498757 w 12245314"/>
              <a:gd name="connsiteY46" fmla="*/ 1488788 h 1875287"/>
              <a:gd name="connsiteX47" fmla="*/ 1291367 w 12245314"/>
              <a:gd name="connsiteY47" fmla="*/ 1526495 h 1875287"/>
              <a:gd name="connsiteX48" fmla="*/ 1083977 w 12245314"/>
              <a:gd name="connsiteY48" fmla="*/ 1564202 h 1875287"/>
              <a:gd name="connsiteX49" fmla="*/ 829454 w 12245314"/>
              <a:gd name="connsiteY49" fmla="*/ 1630190 h 1875287"/>
              <a:gd name="connsiteX50" fmla="*/ 631491 w 12245314"/>
              <a:gd name="connsiteY50" fmla="*/ 1677324 h 1875287"/>
              <a:gd name="connsiteX51" fmla="*/ 452382 w 12245314"/>
              <a:gd name="connsiteY51" fmla="*/ 1733885 h 1875287"/>
              <a:gd name="connsiteX52" fmla="*/ 188431 w 12245314"/>
              <a:gd name="connsiteY52" fmla="*/ 1818726 h 1875287"/>
              <a:gd name="connsiteX53" fmla="*/ 47029 w 12245314"/>
              <a:gd name="connsiteY53" fmla="*/ 1875287 h 1875287"/>
              <a:gd name="connsiteX54" fmla="*/ 47030 w 12245314"/>
              <a:gd name="connsiteY54" fmla="*/ 870420 h 1875287"/>
              <a:gd name="connsiteX55" fmla="*/ 28175 w 12245314"/>
              <a:gd name="connsiteY55" fmla="*/ 55913 h 1875287"/>
              <a:gd name="connsiteX0" fmla="*/ 1 w 12217140"/>
              <a:gd name="connsiteY0" fmla="*/ 6107 h 1825481"/>
              <a:gd name="connsiteX1" fmla="*/ 471343 w 12217140"/>
              <a:gd name="connsiteY1" fmla="*/ 9637 h 1825481"/>
              <a:gd name="connsiteX2" fmla="*/ 2460398 w 12217140"/>
              <a:gd name="connsiteY2" fmla="*/ 74 h 1825481"/>
              <a:gd name="connsiteX3" fmla="*/ 12207713 w 12217140"/>
              <a:gd name="connsiteY3" fmla="*/ 24961 h 1825481"/>
              <a:gd name="connsiteX4" fmla="*/ 12217140 w 12217140"/>
              <a:gd name="connsiteY4" fmla="*/ 1344714 h 1825481"/>
              <a:gd name="connsiteX5" fmla="*/ 11962616 w 12217140"/>
              <a:gd name="connsiteY5" fmla="*/ 1372994 h 1825481"/>
              <a:gd name="connsiteX6" fmla="*/ 11698665 w 12217140"/>
              <a:gd name="connsiteY6" fmla="*/ 1410701 h 1825481"/>
              <a:gd name="connsiteX7" fmla="*/ 11340447 w 12217140"/>
              <a:gd name="connsiteY7" fmla="*/ 1429555 h 1825481"/>
              <a:gd name="connsiteX8" fmla="*/ 11048216 w 12217140"/>
              <a:gd name="connsiteY8" fmla="*/ 1467262 h 1825481"/>
              <a:gd name="connsiteX9" fmla="*/ 10887960 w 12217140"/>
              <a:gd name="connsiteY9" fmla="*/ 1486116 h 1825481"/>
              <a:gd name="connsiteX10" fmla="*/ 10718278 w 12217140"/>
              <a:gd name="connsiteY10" fmla="*/ 1504969 h 1825481"/>
              <a:gd name="connsiteX11" fmla="*/ 10586302 w 12217140"/>
              <a:gd name="connsiteY11" fmla="*/ 1514396 h 1825481"/>
              <a:gd name="connsiteX12" fmla="*/ 10473181 w 12217140"/>
              <a:gd name="connsiteY12" fmla="*/ 1523823 h 1825481"/>
              <a:gd name="connsiteX13" fmla="*/ 10303498 w 12217140"/>
              <a:gd name="connsiteY13" fmla="*/ 1542676 h 1825481"/>
              <a:gd name="connsiteX14" fmla="*/ 10180950 w 12217140"/>
              <a:gd name="connsiteY14" fmla="*/ 1552103 h 1825481"/>
              <a:gd name="connsiteX15" fmla="*/ 10077255 w 12217140"/>
              <a:gd name="connsiteY15" fmla="*/ 1552103 h 1825481"/>
              <a:gd name="connsiteX16" fmla="*/ 9907573 w 12217140"/>
              <a:gd name="connsiteY16" fmla="*/ 1570957 h 1825481"/>
              <a:gd name="connsiteX17" fmla="*/ 9785024 w 12217140"/>
              <a:gd name="connsiteY17" fmla="*/ 1589810 h 1825481"/>
              <a:gd name="connsiteX18" fmla="*/ 9662476 w 12217140"/>
              <a:gd name="connsiteY18" fmla="*/ 1589810 h 1825481"/>
              <a:gd name="connsiteX19" fmla="*/ 9558781 w 12217140"/>
              <a:gd name="connsiteY19" fmla="*/ 1589810 h 1825481"/>
              <a:gd name="connsiteX20" fmla="*/ 9398525 w 12217140"/>
              <a:gd name="connsiteY20" fmla="*/ 1608664 h 1825481"/>
              <a:gd name="connsiteX21" fmla="*/ 9285403 w 12217140"/>
              <a:gd name="connsiteY21" fmla="*/ 1618091 h 1825481"/>
              <a:gd name="connsiteX22" fmla="*/ 9002599 w 12217140"/>
              <a:gd name="connsiteY22" fmla="*/ 1646371 h 1825481"/>
              <a:gd name="connsiteX23" fmla="*/ 8814063 w 12217140"/>
              <a:gd name="connsiteY23" fmla="*/ 1655798 h 1825481"/>
              <a:gd name="connsiteX24" fmla="*/ 8672661 w 12217140"/>
              <a:gd name="connsiteY24" fmla="*/ 1665225 h 1825481"/>
              <a:gd name="connsiteX25" fmla="*/ 8446418 w 12217140"/>
              <a:gd name="connsiteY25" fmla="*/ 1674652 h 1825481"/>
              <a:gd name="connsiteX26" fmla="*/ 8276735 w 12217140"/>
              <a:gd name="connsiteY26" fmla="*/ 1684079 h 1825481"/>
              <a:gd name="connsiteX27" fmla="*/ 8031639 w 12217140"/>
              <a:gd name="connsiteY27" fmla="*/ 1702932 h 1825481"/>
              <a:gd name="connsiteX28" fmla="*/ 7824249 w 12217140"/>
              <a:gd name="connsiteY28" fmla="*/ 1712359 h 1825481"/>
              <a:gd name="connsiteX29" fmla="*/ 7635713 w 12217140"/>
              <a:gd name="connsiteY29" fmla="*/ 1712359 h 1825481"/>
              <a:gd name="connsiteX30" fmla="*/ 7409469 w 12217140"/>
              <a:gd name="connsiteY30" fmla="*/ 1721786 h 1825481"/>
              <a:gd name="connsiteX31" fmla="*/ 7145519 w 12217140"/>
              <a:gd name="connsiteY31" fmla="*/ 1721786 h 1825481"/>
              <a:gd name="connsiteX32" fmla="*/ 6806154 w 12217140"/>
              <a:gd name="connsiteY32" fmla="*/ 1712359 h 1825481"/>
              <a:gd name="connsiteX33" fmla="*/ 6344241 w 12217140"/>
              <a:gd name="connsiteY33" fmla="*/ 1684079 h 1825481"/>
              <a:gd name="connsiteX34" fmla="*/ 5872900 w 12217140"/>
              <a:gd name="connsiteY34" fmla="*/ 1655798 h 1825481"/>
              <a:gd name="connsiteX35" fmla="*/ 5420414 w 12217140"/>
              <a:gd name="connsiteY35" fmla="*/ 1599237 h 1825481"/>
              <a:gd name="connsiteX36" fmla="*/ 4986781 w 12217140"/>
              <a:gd name="connsiteY36" fmla="*/ 1542676 h 1825481"/>
              <a:gd name="connsiteX37" fmla="*/ 4421173 w 12217140"/>
              <a:gd name="connsiteY37" fmla="*/ 1476689 h 1825481"/>
              <a:gd name="connsiteX38" fmla="*/ 3984399 w 12217140"/>
              <a:gd name="connsiteY38" fmla="*/ 1440568 h 1825481"/>
              <a:gd name="connsiteX39" fmla="*/ 3619894 w 12217140"/>
              <a:gd name="connsiteY39" fmla="*/ 1401275 h 1825481"/>
              <a:gd name="connsiteX40" fmla="*/ 3296241 w 12217140"/>
              <a:gd name="connsiteY40" fmla="*/ 1355727 h 1825481"/>
              <a:gd name="connsiteX41" fmla="*/ 2997725 w 12217140"/>
              <a:gd name="connsiteY41" fmla="*/ 1335287 h 1825481"/>
              <a:gd name="connsiteX42" fmla="*/ 2648933 w 12217140"/>
              <a:gd name="connsiteY42" fmla="*/ 1325860 h 1825481"/>
              <a:gd name="connsiteX43" fmla="*/ 2347276 w 12217140"/>
              <a:gd name="connsiteY43" fmla="*/ 1344714 h 1825481"/>
              <a:gd name="connsiteX44" fmla="*/ 2102179 w 12217140"/>
              <a:gd name="connsiteY44" fmla="*/ 1354140 h 1825481"/>
              <a:gd name="connsiteX45" fmla="*/ 1753387 w 12217140"/>
              <a:gd name="connsiteY45" fmla="*/ 1401274 h 1825481"/>
              <a:gd name="connsiteX46" fmla="*/ 1470583 w 12217140"/>
              <a:gd name="connsiteY46" fmla="*/ 1438982 h 1825481"/>
              <a:gd name="connsiteX47" fmla="*/ 1263193 w 12217140"/>
              <a:gd name="connsiteY47" fmla="*/ 1476689 h 1825481"/>
              <a:gd name="connsiteX48" fmla="*/ 1055803 w 12217140"/>
              <a:gd name="connsiteY48" fmla="*/ 1514396 h 1825481"/>
              <a:gd name="connsiteX49" fmla="*/ 801280 w 12217140"/>
              <a:gd name="connsiteY49" fmla="*/ 1580384 h 1825481"/>
              <a:gd name="connsiteX50" fmla="*/ 603317 w 12217140"/>
              <a:gd name="connsiteY50" fmla="*/ 1627518 h 1825481"/>
              <a:gd name="connsiteX51" fmla="*/ 424208 w 12217140"/>
              <a:gd name="connsiteY51" fmla="*/ 1684079 h 1825481"/>
              <a:gd name="connsiteX52" fmla="*/ 160257 w 12217140"/>
              <a:gd name="connsiteY52" fmla="*/ 1768920 h 1825481"/>
              <a:gd name="connsiteX53" fmla="*/ 18855 w 12217140"/>
              <a:gd name="connsiteY53" fmla="*/ 1825481 h 1825481"/>
              <a:gd name="connsiteX54" fmla="*/ 18856 w 12217140"/>
              <a:gd name="connsiteY54" fmla="*/ 820614 h 1825481"/>
              <a:gd name="connsiteX55" fmla="*/ 1 w 12217140"/>
              <a:gd name="connsiteY55" fmla="*/ 6107 h 1825481"/>
              <a:gd name="connsiteX0" fmla="*/ 1 w 12207307"/>
              <a:gd name="connsiteY0" fmla="*/ 30371 h 1825481"/>
              <a:gd name="connsiteX1" fmla="*/ 461510 w 12207307"/>
              <a:gd name="connsiteY1" fmla="*/ 9637 h 1825481"/>
              <a:gd name="connsiteX2" fmla="*/ 2450565 w 12207307"/>
              <a:gd name="connsiteY2" fmla="*/ 74 h 1825481"/>
              <a:gd name="connsiteX3" fmla="*/ 12197880 w 12207307"/>
              <a:gd name="connsiteY3" fmla="*/ 24961 h 1825481"/>
              <a:gd name="connsiteX4" fmla="*/ 12207307 w 12207307"/>
              <a:gd name="connsiteY4" fmla="*/ 1344714 h 1825481"/>
              <a:gd name="connsiteX5" fmla="*/ 11952783 w 12207307"/>
              <a:gd name="connsiteY5" fmla="*/ 1372994 h 1825481"/>
              <a:gd name="connsiteX6" fmla="*/ 11688832 w 12207307"/>
              <a:gd name="connsiteY6" fmla="*/ 1410701 h 1825481"/>
              <a:gd name="connsiteX7" fmla="*/ 11330614 w 12207307"/>
              <a:gd name="connsiteY7" fmla="*/ 1429555 h 1825481"/>
              <a:gd name="connsiteX8" fmla="*/ 11038383 w 12207307"/>
              <a:gd name="connsiteY8" fmla="*/ 1467262 h 1825481"/>
              <a:gd name="connsiteX9" fmla="*/ 10878127 w 12207307"/>
              <a:gd name="connsiteY9" fmla="*/ 1486116 h 1825481"/>
              <a:gd name="connsiteX10" fmla="*/ 10708445 w 12207307"/>
              <a:gd name="connsiteY10" fmla="*/ 1504969 h 1825481"/>
              <a:gd name="connsiteX11" fmla="*/ 10576469 w 12207307"/>
              <a:gd name="connsiteY11" fmla="*/ 1514396 h 1825481"/>
              <a:gd name="connsiteX12" fmla="*/ 10463348 w 12207307"/>
              <a:gd name="connsiteY12" fmla="*/ 1523823 h 1825481"/>
              <a:gd name="connsiteX13" fmla="*/ 10293665 w 12207307"/>
              <a:gd name="connsiteY13" fmla="*/ 1542676 h 1825481"/>
              <a:gd name="connsiteX14" fmla="*/ 10171117 w 12207307"/>
              <a:gd name="connsiteY14" fmla="*/ 1552103 h 1825481"/>
              <a:gd name="connsiteX15" fmla="*/ 10067422 w 12207307"/>
              <a:gd name="connsiteY15" fmla="*/ 1552103 h 1825481"/>
              <a:gd name="connsiteX16" fmla="*/ 9897740 w 12207307"/>
              <a:gd name="connsiteY16" fmla="*/ 1570957 h 1825481"/>
              <a:gd name="connsiteX17" fmla="*/ 9775191 w 12207307"/>
              <a:gd name="connsiteY17" fmla="*/ 1589810 h 1825481"/>
              <a:gd name="connsiteX18" fmla="*/ 9652643 w 12207307"/>
              <a:gd name="connsiteY18" fmla="*/ 1589810 h 1825481"/>
              <a:gd name="connsiteX19" fmla="*/ 9548948 w 12207307"/>
              <a:gd name="connsiteY19" fmla="*/ 1589810 h 1825481"/>
              <a:gd name="connsiteX20" fmla="*/ 9388692 w 12207307"/>
              <a:gd name="connsiteY20" fmla="*/ 1608664 h 1825481"/>
              <a:gd name="connsiteX21" fmla="*/ 9275570 w 12207307"/>
              <a:gd name="connsiteY21" fmla="*/ 1618091 h 1825481"/>
              <a:gd name="connsiteX22" fmla="*/ 8992766 w 12207307"/>
              <a:gd name="connsiteY22" fmla="*/ 1646371 h 1825481"/>
              <a:gd name="connsiteX23" fmla="*/ 8804230 w 12207307"/>
              <a:gd name="connsiteY23" fmla="*/ 1655798 h 1825481"/>
              <a:gd name="connsiteX24" fmla="*/ 8662828 w 12207307"/>
              <a:gd name="connsiteY24" fmla="*/ 1665225 h 1825481"/>
              <a:gd name="connsiteX25" fmla="*/ 8436585 w 12207307"/>
              <a:gd name="connsiteY25" fmla="*/ 1674652 h 1825481"/>
              <a:gd name="connsiteX26" fmla="*/ 8266902 w 12207307"/>
              <a:gd name="connsiteY26" fmla="*/ 1684079 h 1825481"/>
              <a:gd name="connsiteX27" fmla="*/ 8021806 w 12207307"/>
              <a:gd name="connsiteY27" fmla="*/ 1702932 h 1825481"/>
              <a:gd name="connsiteX28" fmla="*/ 7814416 w 12207307"/>
              <a:gd name="connsiteY28" fmla="*/ 1712359 h 1825481"/>
              <a:gd name="connsiteX29" fmla="*/ 7625880 w 12207307"/>
              <a:gd name="connsiteY29" fmla="*/ 1712359 h 1825481"/>
              <a:gd name="connsiteX30" fmla="*/ 7399636 w 12207307"/>
              <a:gd name="connsiteY30" fmla="*/ 1721786 h 1825481"/>
              <a:gd name="connsiteX31" fmla="*/ 7135686 w 12207307"/>
              <a:gd name="connsiteY31" fmla="*/ 1721786 h 1825481"/>
              <a:gd name="connsiteX32" fmla="*/ 6796321 w 12207307"/>
              <a:gd name="connsiteY32" fmla="*/ 1712359 h 1825481"/>
              <a:gd name="connsiteX33" fmla="*/ 6334408 w 12207307"/>
              <a:gd name="connsiteY33" fmla="*/ 1684079 h 1825481"/>
              <a:gd name="connsiteX34" fmla="*/ 5863067 w 12207307"/>
              <a:gd name="connsiteY34" fmla="*/ 1655798 h 1825481"/>
              <a:gd name="connsiteX35" fmla="*/ 5410581 w 12207307"/>
              <a:gd name="connsiteY35" fmla="*/ 1599237 h 1825481"/>
              <a:gd name="connsiteX36" fmla="*/ 4976948 w 12207307"/>
              <a:gd name="connsiteY36" fmla="*/ 1542676 h 1825481"/>
              <a:gd name="connsiteX37" fmla="*/ 4411340 w 12207307"/>
              <a:gd name="connsiteY37" fmla="*/ 1476689 h 1825481"/>
              <a:gd name="connsiteX38" fmla="*/ 3974566 w 12207307"/>
              <a:gd name="connsiteY38" fmla="*/ 1440568 h 1825481"/>
              <a:gd name="connsiteX39" fmla="*/ 3610061 w 12207307"/>
              <a:gd name="connsiteY39" fmla="*/ 1401275 h 1825481"/>
              <a:gd name="connsiteX40" fmla="*/ 3286408 w 12207307"/>
              <a:gd name="connsiteY40" fmla="*/ 1355727 h 1825481"/>
              <a:gd name="connsiteX41" fmla="*/ 2987892 w 12207307"/>
              <a:gd name="connsiteY41" fmla="*/ 1335287 h 1825481"/>
              <a:gd name="connsiteX42" fmla="*/ 2639100 w 12207307"/>
              <a:gd name="connsiteY42" fmla="*/ 1325860 h 1825481"/>
              <a:gd name="connsiteX43" fmla="*/ 2337443 w 12207307"/>
              <a:gd name="connsiteY43" fmla="*/ 1344714 h 1825481"/>
              <a:gd name="connsiteX44" fmla="*/ 2092346 w 12207307"/>
              <a:gd name="connsiteY44" fmla="*/ 1354140 h 1825481"/>
              <a:gd name="connsiteX45" fmla="*/ 1743554 w 12207307"/>
              <a:gd name="connsiteY45" fmla="*/ 1401274 h 1825481"/>
              <a:gd name="connsiteX46" fmla="*/ 1460750 w 12207307"/>
              <a:gd name="connsiteY46" fmla="*/ 1438982 h 1825481"/>
              <a:gd name="connsiteX47" fmla="*/ 1253360 w 12207307"/>
              <a:gd name="connsiteY47" fmla="*/ 1476689 h 1825481"/>
              <a:gd name="connsiteX48" fmla="*/ 1045970 w 12207307"/>
              <a:gd name="connsiteY48" fmla="*/ 1514396 h 1825481"/>
              <a:gd name="connsiteX49" fmla="*/ 791447 w 12207307"/>
              <a:gd name="connsiteY49" fmla="*/ 1580384 h 1825481"/>
              <a:gd name="connsiteX50" fmla="*/ 593484 w 12207307"/>
              <a:gd name="connsiteY50" fmla="*/ 1627518 h 1825481"/>
              <a:gd name="connsiteX51" fmla="*/ 414375 w 12207307"/>
              <a:gd name="connsiteY51" fmla="*/ 1684079 h 1825481"/>
              <a:gd name="connsiteX52" fmla="*/ 150424 w 12207307"/>
              <a:gd name="connsiteY52" fmla="*/ 1768920 h 1825481"/>
              <a:gd name="connsiteX53" fmla="*/ 9022 w 12207307"/>
              <a:gd name="connsiteY53" fmla="*/ 1825481 h 1825481"/>
              <a:gd name="connsiteX54" fmla="*/ 9023 w 12207307"/>
              <a:gd name="connsiteY54" fmla="*/ 820614 h 1825481"/>
              <a:gd name="connsiteX55" fmla="*/ 1 w 12207307"/>
              <a:gd name="connsiteY55" fmla="*/ 30371 h 1825481"/>
              <a:gd name="connsiteX0" fmla="*/ 5748 w 12206704"/>
              <a:gd name="connsiteY0" fmla="*/ 19924 h 1825481"/>
              <a:gd name="connsiteX1" fmla="*/ 460907 w 12206704"/>
              <a:gd name="connsiteY1" fmla="*/ 9637 h 1825481"/>
              <a:gd name="connsiteX2" fmla="*/ 2449962 w 12206704"/>
              <a:gd name="connsiteY2" fmla="*/ 74 h 1825481"/>
              <a:gd name="connsiteX3" fmla="*/ 12197277 w 12206704"/>
              <a:gd name="connsiteY3" fmla="*/ 24961 h 1825481"/>
              <a:gd name="connsiteX4" fmla="*/ 12206704 w 12206704"/>
              <a:gd name="connsiteY4" fmla="*/ 1344714 h 1825481"/>
              <a:gd name="connsiteX5" fmla="*/ 11952180 w 12206704"/>
              <a:gd name="connsiteY5" fmla="*/ 1372994 h 1825481"/>
              <a:gd name="connsiteX6" fmla="*/ 11688229 w 12206704"/>
              <a:gd name="connsiteY6" fmla="*/ 1410701 h 1825481"/>
              <a:gd name="connsiteX7" fmla="*/ 11330011 w 12206704"/>
              <a:gd name="connsiteY7" fmla="*/ 1429555 h 1825481"/>
              <a:gd name="connsiteX8" fmla="*/ 11037780 w 12206704"/>
              <a:gd name="connsiteY8" fmla="*/ 1467262 h 1825481"/>
              <a:gd name="connsiteX9" fmla="*/ 10877524 w 12206704"/>
              <a:gd name="connsiteY9" fmla="*/ 1486116 h 1825481"/>
              <a:gd name="connsiteX10" fmla="*/ 10707842 w 12206704"/>
              <a:gd name="connsiteY10" fmla="*/ 1504969 h 1825481"/>
              <a:gd name="connsiteX11" fmla="*/ 10575866 w 12206704"/>
              <a:gd name="connsiteY11" fmla="*/ 1514396 h 1825481"/>
              <a:gd name="connsiteX12" fmla="*/ 10462745 w 12206704"/>
              <a:gd name="connsiteY12" fmla="*/ 1523823 h 1825481"/>
              <a:gd name="connsiteX13" fmla="*/ 10293062 w 12206704"/>
              <a:gd name="connsiteY13" fmla="*/ 1542676 h 1825481"/>
              <a:gd name="connsiteX14" fmla="*/ 10170514 w 12206704"/>
              <a:gd name="connsiteY14" fmla="*/ 1552103 h 1825481"/>
              <a:gd name="connsiteX15" fmla="*/ 10066819 w 12206704"/>
              <a:gd name="connsiteY15" fmla="*/ 1552103 h 1825481"/>
              <a:gd name="connsiteX16" fmla="*/ 9897137 w 12206704"/>
              <a:gd name="connsiteY16" fmla="*/ 1570957 h 1825481"/>
              <a:gd name="connsiteX17" fmla="*/ 9774588 w 12206704"/>
              <a:gd name="connsiteY17" fmla="*/ 1589810 h 1825481"/>
              <a:gd name="connsiteX18" fmla="*/ 9652040 w 12206704"/>
              <a:gd name="connsiteY18" fmla="*/ 1589810 h 1825481"/>
              <a:gd name="connsiteX19" fmla="*/ 9548345 w 12206704"/>
              <a:gd name="connsiteY19" fmla="*/ 1589810 h 1825481"/>
              <a:gd name="connsiteX20" fmla="*/ 9388089 w 12206704"/>
              <a:gd name="connsiteY20" fmla="*/ 1608664 h 1825481"/>
              <a:gd name="connsiteX21" fmla="*/ 9274967 w 12206704"/>
              <a:gd name="connsiteY21" fmla="*/ 1618091 h 1825481"/>
              <a:gd name="connsiteX22" fmla="*/ 8992163 w 12206704"/>
              <a:gd name="connsiteY22" fmla="*/ 1646371 h 1825481"/>
              <a:gd name="connsiteX23" fmla="*/ 8803627 w 12206704"/>
              <a:gd name="connsiteY23" fmla="*/ 1655798 h 1825481"/>
              <a:gd name="connsiteX24" fmla="*/ 8662225 w 12206704"/>
              <a:gd name="connsiteY24" fmla="*/ 1665225 h 1825481"/>
              <a:gd name="connsiteX25" fmla="*/ 8435982 w 12206704"/>
              <a:gd name="connsiteY25" fmla="*/ 1674652 h 1825481"/>
              <a:gd name="connsiteX26" fmla="*/ 8266299 w 12206704"/>
              <a:gd name="connsiteY26" fmla="*/ 1684079 h 1825481"/>
              <a:gd name="connsiteX27" fmla="*/ 8021203 w 12206704"/>
              <a:gd name="connsiteY27" fmla="*/ 1702932 h 1825481"/>
              <a:gd name="connsiteX28" fmla="*/ 7813813 w 12206704"/>
              <a:gd name="connsiteY28" fmla="*/ 1712359 h 1825481"/>
              <a:gd name="connsiteX29" fmla="*/ 7625277 w 12206704"/>
              <a:gd name="connsiteY29" fmla="*/ 1712359 h 1825481"/>
              <a:gd name="connsiteX30" fmla="*/ 7399033 w 12206704"/>
              <a:gd name="connsiteY30" fmla="*/ 1721786 h 1825481"/>
              <a:gd name="connsiteX31" fmla="*/ 7135083 w 12206704"/>
              <a:gd name="connsiteY31" fmla="*/ 1721786 h 1825481"/>
              <a:gd name="connsiteX32" fmla="*/ 6795718 w 12206704"/>
              <a:gd name="connsiteY32" fmla="*/ 1712359 h 1825481"/>
              <a:gd name="connsiteX33" fmla="*/ 6333805 w 12206704"/>
              <a:gd name="connsiteY33" fmla="*/ 1684079 h 1825481"/>
              <a:gd name="connsiteX34" fmla="*/ 5862464 w 12206704"/>
              <a:gd name="connsiteY34" fmla="*/ 1655798 h 1825481"/>
              <a:gd name="connsiteX35" fmla="*/ 5409978 w 12206704"/>
              <a:gd name="connsiteY35" fmla="*/ 1599237 h 1825481"/>
              <a:gd name="connsiteX36" fmla="*/ 4976345 w 12206704"/>
              <a:gd name="connsiteY36" fmla="*/ 1542676 h 1825481"/>
              <a:gd name="connsiteX37" fmla="*/ 4410737 w 12206704"/>
              <a:gd name="connsiteY37" fmla="*/ 1476689 h 1825481"/>
              <a:gd name="connsiteX38" fmla="*/ 3973963 w 12206704"/>
              <a:gd name="connsiteY38" fmla="*/ 1440568 h 1825481"/>
              <a:gd name="connsiteX39" fmla="*/ 3609458 w 12206704"/>
              <a:gd name="connsiteY39" fmla="*/ 1401275 h 1825481"/>
              <a:gd name="connsiteX40" fmla="*/ 3285805 w 12206704"/>
              <a:gd name="connsiteY40" fmla="*/ 1355727 h 1825481"/>
              <a:gd name="connsiteX41" fmla="*/ 2987289 w 12206704"/>
              <a:gd name="connsiteY41" fmla="*/ 1335287 h 1825481"/>
              <a:gd name="connsiteX42" fmla="*/ 2638497 w 12206704"/>
              <a:gd name="connsiteY42" fmla="*/ 1325860 h 1825481"/>
              <a:gd name="connsiteX43" fmla="*/ 2336840 w 12206704"/>
              <a:gd name="connsiteY43" fmla="*/ 1344714 h 1825481"/>
              <a:gd name="connsiteX44" fmla="*/ 2091743 w 12206704"/>
              <a:gd name="connsiteY44" fmla="*/ 1354140 h 1825481"/>
              <a:gd name="connsiteX45" fmla="*/ 1742951 w 12206704"/>
              <a:gd name="connsiteY45" fmla="*/ 1401274 h 1825481"/>
              <a:gd name="connsiteX46" fmla="*/ 1460147 w 12206704"/>
              <a:gd name="connsiteY46" fmla="*/ 1438982 h 1825481"/>
              <a:gd name="connsiteX47" fmla="*/ 1252757 w 12206704"/>
              <a:gd name="connsiteY47" fmla="*/ 1476689 h 1825481"/>
              <a:gd name="connsiteX48" fmla="*/ 1045367 w 12206704"/>
              <a:gd name="connsiteY48" fmla="*/ 1514396 h 1825481"/>
              <a:gd name="connsiteX49" fmla="*/ 790844 w 12206704"/>
              <a:gd name="connsiteY49" fmla="*/ 1580384 h 1825481"/>
              <a:gd name="connsiteX50" fmla="*/ 592881 w 12206704"/>
              <a:gd name="connsiteY50" fmla="*/ 1627518 h 1825481"/>
              <a:gd name="connsiteX51" fmla="*/ 413772 w 12206704"/>
              <a:gd name="connsiteY51" fmla="*/ 1684079 h 1825481"/>
              <a:gd name="connsiteX52" fmla="*/ 149821 w 12206704"/>
              <a:gd name="connsiteY52" fmla="*/ 1768920 h 1825481"/>
              <a:gd name="connsiteX53" fmla="*/ 8419 w 12206704"/>
              <a:gd name="connsiteY53" fmla="*/ 1825481 h 1825481"/>
              <a:gd name="connsiteX54" fmla="*/ 8420 w 12206704"/>
              <a:gd name="connsiteY54" fmla="*/ 820614 h 1825481"/>
              <a:gd name="connsiteX55" fmla="*/ 5748 w 12206704"/>
              <a:gd name="connsiteY55" fmla="*/ 19924 h 1825481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3569 h 1859126"/>
              <a:gd name="connsiteX1" fmla="*/ 490100 w 12232722"/>
              <a:gd name="connsiteY1" fmla="*/ 61565 h 1859126"/>
              <a:gd name="connsiteX2" fmla="*/ 2475980 w 12232722"/>
              <a:gd name="connsiteY2" fmla="*/ 33719 h 1859126"/>
              <a:gd name="connsiteX3" fmla="*/ 12223295 w 12232722"/>
              <a:gd name="connsiteY3" fmla="*/ 58606 h 1859126"/>
              <a:gd name="connsiteX4" fmla="*/ 12232722 w 12232722"/>
              <a:gd name="connsiteY4" fmla="*/ 1378359 h 1859126"/>
              <a:gd name="connsiteX5" fmla="*/ 11978198 w 12232722"/>
              <a:gd name="connsiteY5" fmla="*/ 1406639 h 1859126"/>
              <a:gd name="connsiteX6" fmla="*/ 11714247 w 12232722"/>
              <a:gd name="connsiteY6" fmla="*/ 1444346 h 1859126"/>
              <a:gd name="connsiteX7" fmla="*/ 11356029 w 12232722"/>
              <a:gd name="connsiteY7" fmla="*/ 1463200 h 1859126"/>
              <a:gd name="connsiteX8" fmla="*/ 11063798 w 12232722"/>
              <a:gd name="connsiteY8" fmla="*/ 1500907 h 1859126"/>
              <a:gd name="connsiteX9" fmla="*/ 10903542 w 12232722"/>
              <a:gd name="connsiteY9" fmla="*/ 1519761 h 1859126"/>
              <a:gd name="connsiteX10" fmla="*/ 10733860 w 12232722"/>
              <a:gd name="connsiteY10" fmla="*/ 1538614 h 1859126"/>
              <a:gd name="connsiteX11" fmla="*/ 10601884 w 12232722"/>
              <a:gd name="connsiteY11" fmla="*/ 1548041 h 1859126"/>
              <a:gd name="connsiteX12" fmla="*/ 10488763 w 12232722"/>
              <a:gd name="connsiteY12" fmla="*/ 1557468 h 1859126"/>
              <a:gd name="connsiteX13" fmla="*/ 10319080 w 12232722"/>
              <a:gd name="connsiteY13" fmla="*/ 1576321 h 1859126"/>
              <a:gd name="connsiteX14" fmla="*/ 10196532 w 12232722"/>
              <a:gd name="connsiteY14" fmla="*/ 1585748 h 1859126"/>
              <a:gd name="connsiteX15" fmla="*/ 10092837 w 12232722"/>
              <a:gd name="connsiteY15" fmla="*/ 1585748 h 1859126"/>
              <a:gd name="connsiteX16" fmla="*/ 9923155 w 12232722"/>
              <a:gd name="connsiteY16" fmla="*/ 1604602 h 1859126"/>
              <a:gd name="connsiteX17" fmla="*/ 9800606 w 12232722"/>
              <a:gd name="connsiteY17" fmla="*/ 1623455 h 1859126"/>
              <a:gd name="connsiteX18" fmla="*/ 9678058 w 12232722"/>
              <a:gd name="connsiteY18" fmla="*/ 1623455 h 1859126"/>
              <a:gd name="connsiteX19" fmla="*/ 9574363 w 12232722"/>
              <a:gd name="connsiteY19" fmla="*/ 1623455 h 1859126"/>
              <a:gd name="connsiteX20" fmla="*/ 9414107 w 12232722"/>
              <a:gd name="connsiteY20" fmla="*/ 1642309 h 1859126"/>
              <a:gd name="connsiteX21" fmla="*/ 9300985 w 12232722"/>
              <a:gd name="connsiteY21" fmla="*/ 1651736 h 1859126"/>
              <a:gd name="connsiteX22" fmla="*/ 9018181 w 12232722"/>
              <a:gd name="connsiteY22" fmla="*/ 1680016 h 1859126"/>
              <a:gd name="connsiteX23" fmla="*/ 8829645 w 12232722"/>
              <a:gd name="connsiteY23" fmla="*/ 1689443 h 1859126"/>
              <a:gd name="connsiteX24" fmla="*/ 8688243 w 12232722"/>
              <a:gd name="connsiteY24" fmla="*/ 1698870 h 1859126"/>
              <a:gd name="connsiteX25" fmla="*/ 8462000 w 12232722"/>
              <a:gd name="connsiteY25" fmla="*/ 1708297 h 1859126"/>
              <a:gd name="connsiteX26" fmla="*/ 8292317 w 12232722"/>
              <a:gd name="connsiteY26" fmla="*/ 1717724 h 1859126"/>
              <a:gd name="connsiteX27" fmla="*/ 8047221 w 12232722"/>
              <a:gd name="connsiteY27" fmla="*/ 1736577 h 1859126"/>
              <a:gd name="connsiteX28" fmla="*/ 7839831 w 12232722"/>
              <a:gd name="connsiteY28" fmla="*/ 1746004 h 1859126"/>
              <a:gd name="connsiteX29" fmla="*/ 7651295 w 12232722"/>
              <a:gd name="connsiteY29" fmla="*/ 1746004 h 1859126"/>
              <a:gd name="connsiteX30" fmla="*/ 7425051 w 12232722"/>
              <a:gd name="connsiteY30" fmla="*/ 1755431 h 1859126"/>
              <a:gd name="connsiteX31" fmla="*/ 7161101 w 12232722"/>
              <a:gd name="connsiteY31" fmla="*/ 1755431 h 1859126"/>
              <a:gd name="connsiteX32" fmla="*/ 6821736 w 12232722"/>
              <a:gd name="connsiteY32" fmla="*/ 1746004 h 1859126"/>
              <a:gd name="connsiteX33" fmla="*/ 6359823 w 12232722"/>
              <a:gd name="connsiteY33" fmla="*/ 1717724 h 1859126"/>
              <a:gd name="connsiteX34" fmla="*/ 5888482 w 12232722"/>
              <a:gd name="connsiteY34" fmla="*/ 1689443 h 1859126"/>
              <a:gd name="connsiteX35" fmla="*/ 5435996 w 12232722"/>
              <a:gd name="connsiteY35" fmla="*/ 1632882 h 1859126"/>
              <a:gd name="connsiteX36" fmla="*/ 5002363 w 12232722"/>
              <a:gd name="connsiteY36" fmla="*/ 1576321 h 1859126"/>
              <a:gd name="connsiteX37" fmla="*/ 4436755 w 12232722"/>
              <a:gd name="connsiteY37" fmla="*/ 1510334 h 1859126"/>
              <a:gd name="connsiteX38" fmla="*/ 3999981 w 12232722"/>
              <a:gd name="connsiteY38" fmla="*/ 1474213 h 1859126"/>
              <a:gd name="connsiteX39" fmla="*/ 3635476 w 12232722"/>
              <a:gd name="connsiteY39" fmla="*/ 1434920 h 1859126"/>
              <a:gd name="connsiteX40" fmla="*/ 3311823 w 12232722"/>
              <a:gd name="connsiteY40" fmla="*/ 1389372 h 1859126"/>
              <a:gd name="connsiteX41" fmla="*/ 3013307 w 12232722"/>
              <a:gd name="connsiteY41" fmla="*/ 1368932 h 1859126"/>
              <a:gd name="connsiteX42" fmla="*/ 2664515 w 12232722"/>
              <a:gd name="connsiteY42" fmla="*/ 1359505 h 1859126"/>
              <a:gd name="connsiteX43" fmla="*/ 2362858 w 12232722"/>
              <a:gd name="connsiteY43" fmla="*/ 1378359 h 1859126"/>
              <a:gd name="connsiteX44" fmla="*/ 2117761 w 12232722"/>
              <a:gd name="connsiteY44" fmla="*/ 1387785 h 1859126"/>
              <a:gd name="connsiteX45" fmla="*/ 1768969 w 12232722"/>
              <a:gd name="connsiteY45" fmla="*/ 1434919 h 1859126"/>
              <a:gd name="connsiteX46" fmla="*/ 1486165 w 12232722"/>
              <a:gd name="connsiteY46" fmla="*/ 1472627 h 1859126"/>
              <a:gd name="connsiteX47" fmla="*/ 1278775 w 12232722"/>
              <a:gd name="connsiteY47" fmla="*/ 1510334 h 1859126"/>
              <a:gd name="connsiteX48" fmla="*/ 1071385 w 12232722"/>
              <a:gd name="connsiteY48" fmla="*/ 1548041 h 1859126"/>
              <a:gd name="connsiteX49" fmla="*/ 816862 w 12232722"/>
              <a:gd name="connsiteY49" fmla="*/ 1614029 h 1859126"/>
              <a:gd name="connsiteX50" fmla="*/ 618899 w 12232722"/>
              <a:gd name="connsiteY50" fmla="*/ 1661163 h 1859126"/>
              <a:gd name="connsiteX51" fmla="*/ 439790 w 12232722"/>
              <a:gd name="connsiteY51" fmla="*/ 1717724 h 1859126"/>
              <a:gd name="connsiteX52" fmla="*/ 175839 w 12232722"/>
              <a:gd name="connsiteY52" fmla="*/ 1802565 h 1859126"/>
              <a:gd name="connsiteX53" fmla="*/ 34437 w 12232722"/>
              <a:gd name="connsiteY53" fmla="*/ 1859126 h 1859126"/>
              <a:gd name="connsiteX54" fmla="*/ 34438 w 12232722"/>
              <a:gd name="connsiteY54" fmla="*/ 854259 h 1859126"/>
              <a:gd name="connsiteX55" fmla="*/ 31766 w 12232722"/>
              <a:gd name="connsiteY55" fmla="*/ 53569 h 1859126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63280 w 12232722"/>
              <a:gd name="connsiteY2" fmla="*/ 48332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6413 w 12207369"/>
              <a:gd name="connsiteY0" fmla="*/ 6865 h 1812422"/>
              <a:gd name="connsiteX1" fmla="*/ 464747 w 12207369"/>
              <a:gd name="connsiteY1" fmla="*/ 9637 h 1812422"/>
              <a:gd name="connsiteX2" fmla="*/ 2437927 w 12207369"/>
              <a:gd name="connsiteY2" fmla="*/ 74 h 1812422"/>
              <a:gd name="connsiteX3" fmla="*/ 12197942 w 12207369"/>
              <a:gd name="connsiteY3" fmla="*/ 11902 h 1812422"/>
              <a:gd name="connsiteX4" fmla="*/ 12207369 w 12207369"/>
              <a:gd name="connsiteY4" fmla="*/ 1331655 h 1812422"/>
              <a:gd name="connsiteX5" fmla="*/ 11952845 w 12207369"/>
              <a:gd name="connsiteY5" fmla="*/ 1359935 h 1812422"/>
              <a:gd name="connsiteX6" fmla="*/ 11688894 w 12207369"/>
              <a:gd name="connsiteY6" fmla="*/ 1397642 h 1812422"/>
              <a:gd name="connsiteX7" fmla="*/ 11330676 w 12207369"/>
              <a:gd name="connsiteY7" fmla="*/ 1416496 h 1812422"/>
              <a:gd name="connsiteX8" fmla="*/ 11038445 w 12207369"/>
              <a:gd name="connsiteY8" fmla="*/ 1454203 h 1812422"/>
              <a:gd name="connsiteX9" fmla="*/ 10878189 w 12207369"/>
              <a:gd name="connsiteY9" fmla="*/ 1473057 h 1812422"/>
              <a:gd name="connsiteX10" fmla="*/ 10708507 w 12207369"/>
              <a:gd name="connsiteY10" fmla="*/ 1491910 h 1812422"/>
              <a:gd name="connsiteX11" fmla="*/ 10576531 w 12207369"/>
              <a:gd name="connsiteY11" fmla="*/ 1501337 h 1812422"/>
              <a:gd name="connsiteX12" fmla="*/ 10463410 w 12207369"/>
              <a:gd name="connsiteY12" fmla="*/ 1510764 h 1812422"/>
              <a:gd name="connsiteX13" fmla="*/ 10293727 w 12207369"/>
              <a:gd name="connsiteY13" fmla="*/ 1529617 h 1812422"/>
              <a:gd name="connsiteX14" fmla="*/ 10171179 w 12207369"/>
              <a:gd name="connsiteY14" fmla="*/ 1539044 h 1812422"/>
              <a:gd name="connsiteX15" fmla="*/ 10067484 w 12207369"/>
              <a:gd name="connsiteY15" fmla="*/ 1539044 h 1812422"/>
              <a:gd name="connsiteX16" fmla="*/ 9897802 w 12207369"/>
              <a:gd name="connsiteY16" fmla="*/ 1557898 h 1812422"/>
              <a:gd name="connsiteX17" fmla="*/ 9775253 w 12207369"/>
              <a:gd name="connsiteY17" fmla="*/ 1576751 h 1812422"/>
              <a:gd name="connsiteX18" fmla="*/ 9652705 w 12207369"/>
              <a:gd name="connsiteY18" fmla="*/ 1576751 h 1812422"/>
              <a:gd name="connsiteX19" fmla="*/ 9549010 w 12207369"/>
              <a:gd name="connsiteY19" fmla="*/ 1576751 h 1812422"/>
              <a:gd name="connsiteX20" fmla="*/ 9388754 w 12207369"/>
              <a:gd name="connsiteY20" fmla="*/ 1595605 h 1812422"/>
              <a:gd name="connsiteX21" fmla="*/ 9275632 w 12207369"/>
              <a:gd name="connsiteY21" fmla="*/ 1605032 h 1812422"/>
              <a:gd name="connsiteX22" fmla="*/ 8992828 w 12207369"/>
              <a:gd name="connsiteY22" fmla="*/ 1633312 h 1812422"/>
              <a:gd name="connsiteX23" fmla="*/ 8804292 w 12207369"/>
              <a:gd name="connsiteY23" fmla="*/ 1642739 h 1812422"/>
              <a:gd name="connsiteX24" fmla="*/ 8662890 w 12207369"/>
              <a:gd name="connsiteY24" fmla="*/ 1652166 h 1812422"/>
              <a:gd name="connsiteX25" fmla="*/ 8436647 w 12207369"/>
              <a:gd name="connsiteY25" fmla="*/ 1661593 h 1812422"/>
              <a:gd name="connsiteX26" fmla="*/ 8266964 w 12207369"/>
              <a:gd name="connsiteY26" fmla="*/ 1671020 h 1812422"/>
              <a:gd name="connsiteX27" fmla="*/ 8021868 w 12207369"/>
              <a:gd name="connsiteY27" fmla="*/ 1689873 h 1812422"/>
              <a:gd name="connsiteX28" fmla="*/ 7814478 w 12207369"/>
              <a:gd name="connsiteY28" fmla="*/ 1699300 h 1812422"/>
              <a:gd name="connsiteX29" fmla="*/ 7625942 w 12207369"/>
              <a:gd name="connsiteY29" fmla="*/ 1699300 h 1812422"/>
              <a:gd name="connsiteX30" fmla="*/ 7399698 w 12207369"/>
              <a:gd name="connsiteY30" fmla="*/ 1708727 h 1812422"/>
              <a:gd name="connsiteX31" fmla="*/ 7135748 w 12207369"/>
              <a:gd name="connsiteY31" fmla="*/ 1708727 h 1812422"/>
              <a:gd name="connsiteX32" fmla="*/ 6796383 w 12207369"/>
              <a:gd name="connsiteY32" fmla="*/ 1699300 h 1812422"/>
              <a:gd name="connsiteX33" fmla="*/ 6334470 w 12207369"/>
              <a:gd name="connsiteY33" fmla="*/ 1671020 h 1812422"/>
              <a:gd name="connsiteX34" fmla="*/ 5863129 w 12207369"/>
              <a:gd name="connsiteY34" fmla="*/ 1642739 h 1812422"/>
              <a:gd name="connsiteX35" fmla="*/ 5410643 w 12207369"/>
              <a:gd name="connsiteY35" fmla="*/ 1586178 h 1812422"/>
              <a:gd name="connsiteX36" fmla="*/ 4977010 w 12207369"/>
              <a:gd name="connsiteY36" fmla="*/ 1529617 h 1812422"/>
              <a:gd name="connsiteX37" fmla="*/ 4411402 w 12207369"/>
              <a:gd name="connsiteY37" fmla="*/ 1463630 h 1812422"/>
              <a:gd name="connsiteX38" fmla="*/ 3974628 w 12207369"/>
              <a:gd name="connsiteY38" fmla="*/ 1427509 h 1812422"/>
              <a:gd name="connsiteX39" fmla="*/ 3610123 w 12207369"/>
              <a:gd name="connsiteY39" fmla="*/ 1388216 h 1812422"/>
              <a:gd name="connsiteX40" fmla="*/ 3286470 w 12207369"/>
              <a:gd name="connsiteY40" fmla="*/ 1342668 h 1812422"/>
              <a:gd name="connsiteX41" fmla="*/ 2987954 w 12207369"/>
              <a:gd name="connsiteY41" fmla="*/ 1322228 h 1812422"/>
              <a:gd name="connsiteX42" fmla="*/ 2639162 w 12207369"/>
              <a:gd name="connsiteY42" fmla="*/ 1312801 h 1812422"/>
              <a:gd name="connsiteX43" fmla="*/ 2337505 w 12207369"/>
              <a:gd name="connsiteY43" fmla="*/ 1331655 h 1812422"/>
              <a:gd name="connsiteX44" fmla="*/ 2092408 w 12207369"/>
              <a:gd name="connsiteY44" fmla="*/ 1341081 h 1812422"/>
              <a:gd name="connsiteX45" fmla="*/ 1743616 w 12207369"/>
              <a:gd name="connsiteY45" fmla="*/ 1388215 h 1812422"/>
              <a:gd name="connsiteX46" fmla="*/ 1460812 w 12207369"/>
              <a:gd name="connsiteY46" fmla="*/ 1425923 h 1812422"/>
              <a:gd name="connsiteX47" fmla="*/ 1253422 w 12207369"/>
              <a:gd name="connsiteY47" fmla="*/ 1463630 h 1812422"/>
              <a:gd name="connsiteX48" fmla="*/ 1046032 w 12207369"/>
              <a:gd name="connsiteY48" fmla="*/ 1501337 h 1812422"/>
              <a:gd name="connsiteX49" fmla="*/ 791509 w 12207369"/>
              <a:gd name="connsiteY49" fmla="*/ 1567325 h 1812422"/>
              <a:gd name="connsiteX50" fmla="*/ 593546 w 12207369"/>
              <a:gd name="connsiteY50" fmla="*/ 1614459 h 1812422"/>
              <a:gd name="connsiteX51" fmla="*/ 414437 w 12207369"/>
              <a:gd name="connsiteY51" fmla="*/ 1671020 h 1812422"/>
              <a:gd name="connsiteX52" fmla="*/ 150486 w 12207369"/>
              <a:gd name="connsiteY52" fmla="*/ 1755861 h 1812422"/>
              <a:gd name="connsiteX53" fmla="*/ 9084 w 12207369"/>
              <a:gd name="connsiteY53" fmla="*/ 1812422 h 1812422"/>
              <a:gd name="connsiteX54" fmla="*/ 9085 w 12207369"/>
              <a:gd name="connsiteY54" fmla="*/ 807555 h 1812422"/>
              <a:gd name="connsiteX55" fmla="*/ 6413 w 12207369"/>
              <a:gd name="connsiteY55" fmla="*/ 6865 h 1812422"/>
              <a:gd name="connsiteX0" fmla="*/ 7162 w 12208118"/>
              <a:gd name="connsiteY0" fmla="*/ 6865 h 1812422"/>
              <a:gd name="connsiteX1" fmla="*/ 465496 w 12208118"/>
              <a:gd name="connsiteY1" fmla="*/ 9637 h 1812422"/>
              <a:gd name="connsiteX2" fmla="*/ 2438676 w 12208118"/>
              <a:gd name="connsiteY2" fmla="*/ 74 h 1812422"/>
              <a:gd name="connsiteX3" fmla="*/ 12198691 w 12208118"/>
              <a:gd name="connsiteY3" fmla="*/ 11902 h 1812422"/>
              <a:gd name="connsiteX4" fmla="*/ 12208118 w 12208118"/>
              <a:gd name="connsiteY4" fmla="*/ 1331655 h 1812422"/>
              <a:gd name="connsiteX5" fmla="*/ 11953594 w 12208118"/>
              <a:gd name="connsiteY5" fmla="*/ 1359935 h 1812422"/>
              <a:gd name="connsiteX6" fmla="*/ 11689643 w 12208118"/>
              <a:gd name="connsiteY6" fmla="*/ 1397642 h 1812422"/>
              <a:gd name="connsiteX7" fmla="*/ 11331425 w 12208118"/>
              <a:gd name="connsiteY7" fmla="*/ 1416496 h 1812422"/>
              <a:gd name="connsiteX8" fmla="*/ 11039194 w 12208118"/>
              <a:gd name="connsiteY8" fmla="*/ 1454203 h 1812422"/>
              <a:gd name="connsiteX9" fmla="*/ 10878938 w 12208118"/>
              <a:gd name="connsiteY9" fmla="*/ 1473057 h 1812422"/>
              <a:gd name="connsiteX10" fmla="*/ 10709256 w 12208118"/>
              <a:gd name="connsiteY10" fmla="*/ 1491910 h 1812422"/>
              <a:gd name="connsiteX11" fmla="*/ 10577280 w 12208118"/>
              <a:gd name="connsiteY11" fmla="*/ 1501337 h 1812422"/>
              <a:gd name="connsiteX12" fmla="*/ 10464159 w 12208118"/>
              <a:gd name="connsiteY12" fmla="*/ 1510764 h 1812422"/>
              <a:gd name="connsiteX13" fmla="*/ 10294476 w 12208118"/>
              <a:gd name="connsiteY13" fmla="*/ 1529617 h 1812422"/>
              <a:gd name="connsiteX14" fmla="*/ 10171928 w 12208118"/>
              <a:gd name="connsiteY14" fmla="*/ 1539044 h 1812422"/>
              <a:gd name="connsiteX15" fmla="*/ 10068233 w 12208118"/>
              <a:gd name="connsiteY15" fmla="*/ 1539044 h 1812422"/>
              <a:gd name="connsiteX16" fmla="*/ 9898551 w 12208118"/>
              <a:gd name="connsiteY16" fmla="*/ 1557898 h 1812422"/>
              <a:gd name="connsiteX17" fmla="*/ 9776002 w 12208118"/>
              <a:gd name="connsiteY17" fmla="*/ 1576751 h 1812422"/>
              <a:gd name="connsiteX18" fmla="*/ 9653454 w 12208118"/>
              <a:gd name="connsiteY18" fmla="*/ 1576751 h 1812422"/>
              <a:gd name="connsiteX19" fmla="*/ 9549759 w 12208118"/>
              <a:gd name="connsiteY19" fmla="*/ 1576751 h 1812422"/>
              <a:gd name="connsiteX20" fmla="*/ 9389503 w 12208118"/>
              <a:gd name="connsiteY20" fmla="*/ 1595605 h 1812422"/>
              <a:gd name="connsiteX21" fmla="*/ 9276381 w 12208118"/>
              <a:gd name="connsiteY21" fmla="*/ 1605032 h 1812422"/>
              <a:gd name="connsiteX22" fmla="*/ 8993577 w 12208118"/>
              <a:gd name="connsiteY22" fmla="*/ 1633312 h 1812422"/>
              <a:gd name="connsiteX23" fmla="*/ 8805041 w 12208118"/>
              <a:gd name="connsiteY23" fmla="*/ 1642739 h 1812422"/>
              <a:gd name="connsiteX24" fmla="*/ 8663639 w 12208118"/>
              <a:gd name="connsiteY24" fmla="*/ 1652166 h 1812422"/>
              <a:gd name="connsiteX25" fmla="*/ 8437396 w 12208118"/>
              <a:gd name="connsiteY25" fmla="*/ 1661593 h 1812422"/>
              <a:gd name="connsiteX26" fmla="*/ 8267713 w 12208118"/>
              <a:gd name="connsiteY26" fmla="*/ 1671020 h 1812422"/>
              <a:gd name="connsiteX27" fmla="*/ 8022617 w 12208118"/>
              <a:gd name="connsiteY27" fmla="*/ 1689873 h 1812422"/>
              <a:gd name="connsiteX28" fmla="*/ 7815227 w 12208118"/>
              <a:gd name="connsiteY28" fmla="*/ 1699300 h 1812422"/>
              <a:gd name="connsiteX29" fmla="*/ 7626691 w 12208118"/>
              <a:gd name="connsiteY29" fmla="*/ 1699300 h 1812422"/>
              <a:gd name="connsiteX30" fmla="*/ 7400447 w 12208118"/>
              <a:gd name="connsiteY30" fmla="*/ 1708727 h 1812422"/>
              <a:gd name="connsiteX31" fmla="*/ 7136497 w 12208118"/>
              <a:gd name="connsiteY31" fmla="*/ 1708727 h 1812422"/>
              <a:gd name="connsiteX32" fmla="*/ 6797132 w 12208118"/>
              <a:gd name="connsiteY32" fmla="*/ 1699300 h 1812422"/>
              <a:gd name="connsiteX33" fmla="*/ 6335219 w 12208118"/>
              <a:gd name="connsiteY33" fmla="*/ 1671020 h 1812422"/>
              <a:gd name="connsiteX34" fmla="*/ 5863878 w 12208118"/>
              <a:gd name="connsiteY34" fmla="*/ 1642739 h 1812422"/>
              <a:gd name="connsiteX35" fmla="*/ 5411392 w 12208118"/>
              <a:gd name="connsiteY35" fmla="*/ 1586178 h 1812422"/>
              <a:gd name="connsiteX36" fmla="*/ 4977759 w 12208118"/>
              <a:gd name="connsiteY36" fmla="*/ 1529617 h 1812422"/>
              <a:gd name="connsiteX37" fmla="*/ 4412151 w 12208118"/>
              <a:gd name="connsiteY37" fmla="*/ 1463630 h 1812422"/>
              <a:gd name="connsiteX38" fmla="*/ 3975377 w 12208118"/>
              <a:gd name="connsiteY38" fmla="*/ 1427509 h 1812422"/>
              <a:gd name="connsiteX39" fmla="*/ 3610872 w 12208118"/>
              <a:gd name="connsiteY39" fmla="*/ 1388216 h 1812422"/>
              <a:gd name="connsiteX40" fmla="*/ 3287219 w 12208118"/>
              <a:gd name="connsiteY40" fmla="*/ 1342668 h 1812422"/>
              <a:gd name="connsiteX41" fmla="*/ 2988703 w 12208118"/>
              <a:gd name="connsiteY41" fmla="*/ 1322228 h 1812422"/>
              <a:gd name="connsiteX42" fmla="*/ 2639911 w 12208118"/>
              <a:gd name="connsiteY42" fmla="*/ 1312801 h 1812422"/>
              <a:gd name="connsiteX43" fmla="*/ 2338254 w 12208118"/>
              <a:gd name="connsiteY43" fmla="*/ 1331655 h 1812422"/>
              <a:gd name="connsiteX44" fmla="*/ 2093157 w 12208118"/>
              <a:gd name="connsiteY44" fmla="*/ 1341081 h 1812422"/>
              <a:gd name="connsiteX45" fmla="*/ 1744365 w 12208118"/>
              <a:gd name="connsiteY45" fmla="*/ 1388215 h 1812422"/>
              <a:gd name="connsiteX46" fmla="*/ 1461561 w 12208118"/>
              <a:gd name="connsiteY46" fmla="*/ 1425923 h 1812422"/>
              <a:gd name="connsiteX47" fmla="*/ 1254171 w 12208118"/>
              <a:gd name="connsiteY47" fmla="*/ 1463630 h 1812422"/>
              <a:gd name="connsiteX48" fmla="*/ 1046781 w 12208118"/>
              <a:gd name="connsiteY48" fmla="*/ 1501337 h 1812422"/>
              <a:gd name="connsiteX49" fmla="*/ 792258 w 12208118"/>
              <a:gd name="connsiteY49" fmla="*/ 1567325 h 1812422"/>
              <a:gd name="connsiteX50" fmla="*/ 594295 w 12208118"/>
              <a:gd name="connsiteY50" fmla="*/ 1614459 h 1812422"/>
              <a:gd name="connsiteX51" fmla="*/ 415186 w 12208118"/>
              <a:gd name="connsiteY51" fmla="*/ 1671020 h 1812422"/>
              <a:gd name="connsiteX52" fmla="*/ 151235 w 12208118"/>
              <a:gd name="connsiteY52" fmla="*/ 1755861 h 1812422"/>
              <a:gd name="connsiteX53" fmla="*/ 9833 w 12208118"/>
              <a:gd name="connsiteY53" fmla="*/ 1812422 h 1812422"/>
              <a:gd name="connsiteX54" fmla="*/ 9834 w 12208118"/>
              <a:gd name="connsiteY54" fmla="*/ 807555 h 1812422"/>
              <a:gd name="connsiteX55" fmla="*/ 7162 w 12208118"/>
              <a:gd name="connsiteY55" fmla="*/ 6865 h 1812422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5019 w 12205975"/>
              <a:gd name="connsiteY0" fmla="*/ 6865 h 1815034"/>
              <a:gd name="connsiteX1" fmla="*/ 463353 w 12205975"/>
              <a:gd name="connsiteY1" fmla="*/ 9637 h 1815034"/>
              <a:gd name="connsiteX2" fmla="*/ 2436533 w 12205975"/>
              <a:gd name="connsiteY2" fmla="*/ 74 h 1815034"/>
              <a:gd name="connsiteX3" fmla="*/ 12196548 w 12205975"/>
              <a:gd name="connsiteY3" fmla="*/ 11902 h 1815034"/>
              <a:gd name="connsiteX4" fmla="*/ 12205975 w 12205975"/>
              <a:gd name="connsiteY4" fmla="*/ 1331655 h 1815034"/>
              <a:gd name="connsiteX5" fmla="*/ 11951451 w 12205975"/>
              <a:gd name="connsiteY5" fmla="*/ 1359935 h 1815034"/>
              <a:gd name="connsiteX6" fmla="*/ 11687500 w 12205975"/>
              <a:gd name="connsiteY6" fmla="*/ 1397642 h 1815034"/>
              <a:gd name="connsiteX7" fmla="*/ 11329282 w 12205975"/>
              <a:gd name="connsiteY7" fmla="*/ 1416496 h 1815034"/>
              <a:gd name="connsiteX8" fmla="*/ 11037051 w 12205975"/>
              <a:gd name="connsiteY8" fmla="*/ 1454203 h 1815034"/>
              <a:gd name="connsiteX9" fmla="*/ 10876795 w 12205975"/>
              <a:gd name="connsiteY9" fmla="*/ 1473057 h 1815034"/>
              <a:gd name="connsiteX10" fmla="*/ 10707113 w 12205975"/>
              <a:gd name="connsiteY10" fmla="*/ 1491910 h 1815034"/>
              <a:gd name="connsiteX11" fmla="*/ 10575137 w 12205975"/>
              <a:gd name="connsiteY11" fmla="*/ 1501337 h 1815034"/>
              <a:gd name="connsiteX12" fmla="*/ 10462016 w 12205975"/>
              <a:gd name="connsiteY12" fmla="*/ 1510764 h 1815034"/>
              <a:gd name="connsiteX13" fmla="*/ 10292333 w 12205975"/>
              <a:gd name="connsiteY13" fmla="*/ 1529617 h 1815034"/>
              <a:gd name="connsiteX14" fmla="*/ 10169785 w 12205975"/>
              <a:gd name="connsiteY14" fmla="*/ 1539044 h 1815034"/>
              <a:gd name="connsiteX15" fmla="*/ 10066090 w 12205975"/>
              <a:gd name="connsiteY15" fmla="*/ 1539044 h 1815034"/>
              <a:gd name="connsiteX16" fmla="*/ 9896408 w 12205975"/>
              <a:gd name="connsiteY16" fmla="*/ 1557898 h 1815034"/>
              <a:gd name="connsiteX17" fmla="*/ 9773859 w 12205975"/>
              <a:gd name="connsiteY17" fmla="*/ 1576751 h 1815034"/>
              <a:gd name="connsiteX18" fmla="*/ 9651311 w 12205975"/>
              <a:gd name="connsiteY18" fmla="*/ 1576751 h 1815034"/>
              <a:gd name="connsiteX19" fmla="*/ 9547616 w 12205975"/>
              <a:gd name="connsiteY19" fmla="*/ 1576751 h 1815034"/>
              <a:gd name="connsiteX20" fmla="*/ 9387360 w 12205975"/>
              <a:gd name="connsiteY20" fmla="*/ 1595605 h 1815034"/>
              <a:gd name="connsiteX21" fmla="*/ 9274238 w 12205975"/>
              <a:gd name="connsiteY21" fmla="*/ 1605032 h 1815034"/>
              <a:gd name="connsiteX22" fmla="*/ 8991434 w 12205975"/>
              <a:gd name="connsiteY22" fmla="*/ 1633312 h 1815034"/>
              <a:gd name="connsiteX23" fmla="*/ 8802898 w 12205975"/>
              <a:gd name="connsiteY23" fmla="*/ 1642739 h 1815034"/>
              <a:gd name="connsiteX24" fmla="*/ 8661496 w 12205975"/>
              <a:gd name="connsiteY24" fmla="*/ 1652166 h 1815034"/>
              <a:gd name="connsiteX25" fmla="*/ 8435253 w 12205975"/>
              <a:gd name="connsiteY25" fmla="*/ 1661593 h 1815034"/>
              <a:gd name="connsiteX26" fmla="*/ 8265570 w 12205975"/>
              <a:gd name="connsiteY26" fmla="*/ 1671020 h 1815034"/>
              <a:gd name="connsiteX27" fmla="*/ 8020474 w 12205975"/>
              <a:gd name="connsiteY27" fmla="*/ 1689873 h 1815034"/>
              <a:gd name="connsiteX28" fmla="*/ 7813084 w 12205975"/>
              <a:gd name="connsiteY28" fmla="*/ 1699300 h 1815034"/>
              <a:gd name="connsiteX29" fmla="*/ 7624548 w 12205975"/>
              <a:gd name="connsiteY29" fmla="*/ 1699300 h 1815034"/>
              <a:gd name="connsiteX30" fmla="*/ 7398304 w 12205975"/>
              <a:gd name="connsiteY30" fmla="*/ 1708727 h 1815034"/>
              <a:gd name="connsiteX31" fmla="*/ 7134354 w 12205975"/>
              <a:gd name="connsiteY31" fmla="*/ 1708727 h 1815034"/>
              <a:gd name="connsiteX32" fmla="*/ 6794989 w 12205975"/>
              <a:gd name="connsiteY32" fmla="*/ 1699300 h 1815034"/>
              <a:gd name="connsiteX33" fmla="*/ 6333076 w 12205975"/>
              <a:gd name="connsiteY33" fmla="*/ 1671020 h 1815034"/>
              <a:gd name="connsiteX34" fmla="*/ 5861735 w 12205975"/>
              <a:gd name="connsiteY34" fmla="*/ 1642739 h 1815034"/>
              <a:gd name="connsiteX35" fmla="*/ 5409249 w 12205975"/>
              <a:gd name="connsiteY35" fmla="*/ 1586178 h 1815034"/>
              <a:gd name="connsiteX36" fmla="*/ 4975616 w 12205975"/>
              <a:gd name="connsiteY36" fmla="*/ 1529617 h 1815034"/>
              <a:gd name="connsiteX37" fmla="*/ 4410008 w 12205975"/>
              <a:gd name="connsiteY37" fmla="*/ 1463630 h 1815034"/>
              <a:gd name="connsiteX38" fmla="*/ 3973234 w 12205975"/>
              <a:gd name="connsiteY38" fmla="*/ 1427509 h 1815034"/>
              <a:gd name="connsiteX39" fmla="*/ 3608729 w 12205975"/>
              <a:gd name="connsiteY39" fmla="*/ 1388216 h 1815034"/>
              <a:gd name="connsiteX40" fmla="*/ 3285076 w 12205975"/>
              <a:gd name="connsiteY40" fmla="*/ 1342668 h 1815034"/>
              <a:gd name="connsiteX41" fmla="*/ 2986560 w 12205975"/>
              <a:gd name="connsiteY41" fmla="*/ 1322228 h 1815034"/>
              <a:gd name="connsiteX42" fmla="*/ 2637768 w 12205975"/>
              <a:gd name="connsiteY42" fmla="*/ 1312801 h 1815034"/>
              <a:gd name="connsiteX43" fmla="*/ 2336111 w 12205975"/>
              <a:gd name="connsiteY43" fmla="*/ 1331655 h 1815034"/>
              <a:gd name="connsiteX44" fmla="*/ 2091014 w 12205975"/>
              <a:gd name="connsiteY44" fmla="*/ 1341081 h 1815034"/>
              <a:gd name="connsiteX45" fmla="*/ 1742222 w 12205975"/>
              <a:gd name="connsiteY45" fmla="*/ 1388215 h 1815034"/>
              <a:gd name="connsiteX46" fmla="*/ 1459418 w 12205975"/>
              <a:gd name="connsiteY46" fmla="*/ 1425923 h 1815034"/>
              <a:gd name="connsiteX47" fmla="*/ 1252028 w 12205975"/>
              <a:gd name="connsiteY47" fmla="*/ 1463630 h 1815034"/>
              <a:gd name="connsiteX48" fmla="*/ 1044638 w 12205975"/>
              <a:gd name="connsiteY48" fmla="*/ 1501337 h 1815034"/>
              <a:gd name="connsiteX49" fmla="*/ 790115 w 12205975"/>
              <a:gd name="connsiteY49" fmla="*/ 1567325 h 1815034"/>
              <a:gd name="connsiteX50" fmla="*/ 592152 w 12205975"/>
              <a:gd name="connsiteY50" fmla="*/ 1614459 h 1815034"/>
              <a:gd name="connsiteX51" fmla="*/ 413043 w 12205975"/>
              <a:gd name="connsiteY51" fmla="*/ 1671020 h 1815034"/>
              <a:gd name="connsiteX52" fmla="*/ 149092 w 12205975"/>
              <a:gd name="connsiteY52" fmla="*/ 1755861 h 1815034"/>
              <a:gd name="connsiteX53" fmla="*/ 10865 w 12205975"/>
              <a:gd name="connsiteY53" fmla="*/ 1815034 h 1815034"/>
              <a:gd name="connsiteX54" fmla="*/ 7691 w 12205975"/>
              <a:gd name="connsiteY54" fmla="*/ 807555 h 1815034"/>
              <a:gd name="connsiteX55" fmla="*/ 5019 w 12205975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03745 w 12200991"/>
              <a:gd name="connsiteY39" fmla="*/ 1388142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26975 w 12200991"/>
              <a:gd name="connsiteY38" fmla="*/ 1422212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49417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1707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28969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503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6791 h 1814960"/>
              <a:gd name="connsiteX0" fmla="*/ 3678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3678 w 12198284"/>
              <a:gd name="connsiteY55" fmla="*/ 6791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9402 h 1812348"/>
              <a:gd name="connsiteX1" fmla="*/ 455662 w 12198284"/>
              <a:gd name="connsiteY1" fmla="*/ 6951 h 1812348"/>
              <a:gd name="connsiteX2" fmla="*/ 2428842 w 12198284"/>
              <a:gd name="connsiteY2" fmla="*/ 0 h 1812348"/>
              <a:gd name="connsiteX3" fmla="*/ 12195207 w 12198284"/>
              <a:gd name="connsiteY3" fmla="*/ 9216 h 1812348"/>
              <a:gd name="connsiteX4" fmla="*/ 12198284 w 12198284"/>
              <a:gd name="connsiteY4" fmla="*/ 1328969 h 1812348"/>
              <a:gd name="connsiteX5" fmla="*/ 11943760 w 12198284"/>
              <a:gd name="connsiteY5" fmla="*/ 1357249 h 1812348"/>
              <a:gd name="connsiteX6" fmla="*/ 11676634 w 12198284"/>
              <a:gd name="connsiteY6" fmla="*/ 1389732 h 1812348"/>
              <a:gd name="connsiteX7" fmla="*/ 11321591 w 12198284"/>
              <a:gd name="connsiteY7" fmla="*/ 1421645 h 1812348"/>
              <a:gd name="connsiteX8" fmla="*/ 11029360 w 12198284"/>
              <a:gd name="connsiteY8" fmla="*/ 1451517 h 1812348"/>
              <a:gd name="connsiteX9" fmla="*/ 10869104 w 12198284"/>
              <a:gd name="connsiteY9" fmla="*/ 1470371 h 1812348"/>
              <a:gd name="connsiteX10" fmla="*/ 10699422 w 12198284"/>
              <a:gd name="connsiteY10" fmla="*/ 1489224 h 1812348"/>
              <a:gd name="connsiteX11" fmla="*/ 10567446 w 12198284"/>
              <a:gd name="connsiteY11" fmla="*/ 1498651 h 1812348"/>
              <a:gd name="connsiteX12" fmla="*/ 10454325 w 12198284"/>
              <a:gd name="connsiteY12" fmla="*/ 1508078 h 1812348"/>
              <a:gd name="connsiteX13" fmla="*/ 10290992 w 12198284"/>
              <a:gd name="connsiteY13" fmla="*/ 1524319 h 1812348"/>
              <a:gd name="connsiteX14" fmla="*/ 10162094 w 12198284"/>
              <a:gd name="connsiteY14" fmla="*/ 1536358 h 1812348"/>
              <a:gd name="connsiteX15" fmla="*/ 10055224 w 12198284"/>
              <a:gd name="connsiteY15" fmla="*/ 1541581 h 1812348"/>
              <a:gd name="connsiteX16" fmla="*/ 9888717 w 12198284"/>
              <a:gd name="connsiteY16" fmla="*/ 1555212 h 1812348"/>
              <a:gd name="connsiteX17" fmla="*/ 9766168 w 12198284"/>
              <a:gd name="connsiteY17" fmla="*/ 1566230 h 1812348"/>
              <a:gd name="connsiteX18" fmla="*/ 9643620 w 12198284"/>
              <a:gd name="connsiteY18" fmla="*/ 1574065 h 1812348"/>
              <a:gd name="connsiteX19" fmla="*/ 9543100 w 12198284"/>
              <a:gd name="connsiteY19" fmla="*/ 1581901 h 1812348"/>
              <a:gd name="connsiteX20" fmla="*/ 9379669 w 12198284"/>
              <a:gd name="connsiteY20" fmla="*/ 1592919 h 1812348"/>
              <a:gd name="connsiteX21" fmla="*/ 9266547 w 12198284"/>
              <a:gd name="connsiteY21" fmla="*/ 1602346 h 1812348"/>
              <a:gd name="connsiteX22" fmla="*/ 8983743 w 12198284"/>
              <a:gd name="connsiteY22" fmla="*/ 1625402 h 1812348"/>
              <a:gd name="connsiteX23" fmla="*/ 8795207 w 12198284"/>
              <a:gd name="connsiteY23" fmla="*/ 1640053 h 1812348"/>
              <a:gd name="connsiteX24" fmla="*/ 8653805 w 12198284"/>
              <a:gd name="connsiteY24" fmla="*/ 1649480 h 1812348"/>
              <a:gd name="connsiteX25" fmla="*/ 8427562 w 12198284"/>
              <a:gd name="connsiteY25" fmla="*/ 1658907 h 1812348"/>
              <a:gd name="connsiteX26" fmla="*/ 8257879 w 12198284"/>
              <a:gd name="connsiteY26" fmla="*/ 1668334 h 1812348"/>
              <a:gd name="connsiteX27" fmla="*/ 8012783 w 12198284"/>
              <a:gd name="connsiteY27" fmla="*/ 1687187 h 1812348"/>
              <a:gd name="connsiteX28" fmla="*/ 7805393 w 12198284"/>
              <a:gd name="connsiteY28" fmla="*/ 1694002 h 1812348"/>
              <a:gd name="connsiteX29" fmla="*/ 7616857 w 12198284"/>
              <a:gd name="connsiteY29" fmla="*/ 1696614 h 1812348"/>
              <a:gd name="connsiteX30" fmla="*/ 7390613 w 12198284"/>
              <a:gd name="connsiteY30" fmla="*/ 1706041 h 1812348"/>
              <a:gd name="connsiteX31" fmla="*/ 7126663 w 12198284"/>
              <a:gd name="connsiteY31" fmla="*/ 1706041 h 1812348"/>
              <a:gd name="connsiteX32" fmla="*/ 6787298 w 12198284"/>
              <a:gd name="connsiteY32" fmla="*/ 1696614 h 1812348"/>
              <a:gd name="connsiteX33" fmla="*/ 6325385 w 12198284"/>
              <a:gd name="connsiteY33" fmla="*/ 1673558 h 1812348"/>
              <a:gd name="connsiteX34" fmla="*/ 5854044 w 12198284"/>
              <a:gd name="connsiteY34" fmla="*/ 1637441 h 1812348"/>
              <a:gd name="connsiteX35" fmla="*/ 5401558 w 12198284"/>
              <a:gd name="connsiteY35" fmla="*/ 1583492 h 1812348"/>
              <a:gd name="connsiteX36" fmla="*/ 4967925 w 12198284"/>
              <a:gd name="connsiteY36" fmla="*/ 1526931 h 1812348"/>
              <a:gd name="connsiteX37" fmla="*/ 4402317 w 12198284"/>
              <a:gd name="connsiteY37" fmla="*/ 1460944 h 1812348"/>
              <a:gd name="connsiteX38" fmla="*/ 3927443 w 12198284"/>
              <a:gd name="connsiteY38" fmla="*/ 1409155 h 1812348"/>
              <a:gd name="connsiteX39" fmla="*/ 3613738 w 12198284"/>
              <a:gd name="connsiteY39" fmla="*/ 1377694 h 1812348"/>
              <a:gd name="connsiteX40" fmla="*/ 3277385 w 12198284"/>
              <a:gd name="connsiteY40" fmla="*/ 1339982 h 1812348"/>
              <a:gd name="connsiteX41" fmla="*/ 2978869 w 12198284"/>
              <a:gd name="connsiteY41" fmla="*/ 1319542 h 1812348"/>
              <a:gd name="connsiteX42" fmla="*/ 2630077 w 12198284"/>
              <a:gd name="connsiteY42" fmla="*/ 1310115 h 1812348"/>
              <a:gd name="connsiteX43" fmla="*/ 2328420 w 12198284"/>
              <a:gd name="connsiteY43" fmla="*/ 1326357 h 1812348"/>
              <a:gd name="connsiteX44" fmla="*/ 2083323 w 12198284"/>
              <a:gd name="connsiteY44" fmla="*/ 1338395 h 1812348"/>
              <a:gd name="connsiteX45" fmla="*/ 1734531 w 12198284"/>
              <a:gd name="connsiteY45" fmla="*/ 1385529 h 1812348"/>
              <a:gd name="connsiteX46" fmla="*/ 1451727 w 12198284"/>
              <a:gd name="connsiteY46" fmla="*/ 1423237 h 1812348"/>
              <a:gd name="connsiteX47" fmla="*/ 1244337 w 12198284"/>
              <a:gd name="connsiteY47" fmla="*/ 1460944 h 1812348"/>
              <a:gd name="connsiteX48" fmla="*/ 1036947 w 12198284"/>
              <a:gd name="connsiteY48" fmla="*/ 1498651 h 1812348"/>
              <a:gd name="connsiteX49" fmla="*/ 782424 w 12198284"/>
              <a:gd name="connsiteY49" fmla="*/ 1564639 h 1812348"/>
              <a:gd name="connsiteX50" fmla="*/ 584461 w 12198284"/>
              <a:gd name="connsiteY50" fmla="*/ 1611773 h 1812348"/>
              <a:gd name="connsiteX51" fmla="*/ 405352 w 12198284"/>
              <a:gd name="connsiteY51" fmla="*/ 1668334 h 1812348"/>
              <a:gd name="connsiteX52" fmla="*/ 141401 w 12198284"/>
              <a:gd name="connsiteY52" fmla="*/ 1753175 h 1812348"/>
              <a:gd name="connsiteX53" fmla="*/ 3174 w 12198284"/>
              <a:gd name="connsiteY53" fmla="*/ 1812348 h 1812348"/>
              <a:gd name="connsiteX54" fmla="*/ 0 w 12198284"/>
              <a:gd name="connsiteY54" fmla="*/ 804869 h 1812348"/>
              <a:gd name="connsiteX55" fmla="*/ 503 w 12198284"/>
              <a:gd name="connsiteY55" fmla="*/ 9402 h 1812348"/>
              <a:gd name="connsiteX0" fmla="*/ 503 w 12198284"/>
              <a:gd name="connsiteY0" fmla="*/ 6790 h 1809736"/>
              <a:gd name="connsiteX1" fmla="*/ 455662 w 12198284"/>
              <a:gd name="connsiteY1" fmla="*/ 4339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32963 w 12230744"/>
              <a:gd name="connsiteY0" fmla="*/ 60032 h 1862978"/>
              <a:gd name="connsiteX1" fmla="*/ 484947 w 12230744"/>
              <a:gd name="connsiteY1" fmla="*/ 54969 h 1862978"/>
              <a:gd name="connsiteX2" fmla="*/ 2464477 w 12230744"/>
              <a:gd name="connsiteY2" fmla="*/ 53242 h 1862978"/>
              <a:gd name="connsiteX3" fmla="*/ 12227667 w 12230744"/>
              <a:gd name="connsiteY3" fmla="*/ 59846 h 1862978"/>
              <a:gd name="connsiteX4" fmla="*/ 12230744 w 12230744"/>
              <a:gd name="connsiteY4" fmla="*/ 1379599 h 1862978"/>
              <a:gd name="connsiteX5" fmla="*/ 11976220 w 12230744"/>
              <a:gd name="connsiteY5" fmla="*/ 1407879 h 1862978"/>
              <a:gd name="connsiteX6" fmla="*/ 11709094 w 12230744"/>
              <a:gd name="connsiteY6" fmla="*/ 1440362 h 1862978"/>
              <a:gd name="connsiteX7" fmla="*/ 11354051 w 12230744"/>
              <a:gd name="connsiteY7" fmla="*/ 1472275 h 1862978"/>
              <a:gd name="connsiteX8" fmla="*/ 11061820 w 12230744"/>
              <a:gd name="connsiteY8" fmla="*/ 1502147 h 1862978"/>
              <a:gd name="connsiteX9" fmla="*/ 10901564 w 12230744"/>
              <a:gd name="connsiteY9" fmla="*/ 1521001 h 1862978"/>
              <a:gd name="connsiteX10" fmla="*/ 10731882 w 12230744"/>
              <a:gd name="connsiteY10" fmla="*/ 1539854 h 1862978"/>
              <a:gd name="connsiteX11" fmla="*/ 10599906 w 12230744"/>
              <a:gd name="connsiteY11" fmla="*/ 1549281 h 1862978"/>
              <a:gd name="connsiteX12" fmla="*/ 10486785 w 12230744"/>
              <a:gd name="connsiteY12" fmla="*/ 1558708 h 1862978"/>
              <a:gd name="connsiteX13" fmla="*/ 10323452 w 12230744"/>
              <a:gd name="connsiteY13" fmla="*/ 1574949 h 1862978"/>
              <a:gd name="connsiteX14" fmla="*/ 10194554 w 12230744"/>
              <a:gd name="connsiteY14" fmla="*/ 1586988 h 1862978"/>
              <a:gd name="connsiteX15" fmla="*/ 10087684 w 12230744"/>
              <a:gd name="connsiteY15" fmla="*/ 1592211 h 1862978"/>
              <a:gd name="connsiteX16" fmla="*/ 9921177 w 12230744"/>
              <a:gd name="connsiteY16" fmla="*/ 1605842 h 1862978"/>
              <a:gd name="connsiteX17" fmla="*/ 9798628 w 12230744"/>
              <a:gd name="connsiteY17" fmla="*/ 1616860 h 1862978"/>
              <a:gd name="connsiteX18" fmla="*/ 9676080 w 12230744"/>
              <a:gd name="connsiteY18" fmla="*/ 1624695 h 1862978"/>
              <a:gd name="connsiteX19" fmla="*/ 9575560 w 12230744"/>
              <a:gd name="connsiteY19" fmla="*/ 1632531 h 1862978"/>
              <a:gd name="connsiteX20" fmla="*/ 9412129 w 12230744"/>
              <a:gd name="connsiteY20" fmla="*/ 1643549 h 1862978"/>
              <a:gd name="connsiteX21" fmla="*/ 9299007 w 12230744"/>
              <a:gd name="connsiteY21" fmla="*/ 1652976 h 1862978"/>
              <a:gd name="connsiteX22" fmla="*/ 9016203 w 12230744"/>
              <a:gd name="connsiteY22" fmla="*/ 1676032 h 1862978"/>
              <a:gd name="connsiteX23" fmla="*/ 8827667 w 12230744"/>
              <a:gd name="connsiteY23" fmla="*/ 1690683 h 1862978"/>
              <a:gd name="connsiteX24" fmla="*/ 8686265 w 12230744"/>
              <a:gd name="connsiteY24" fmla="*/ 1700110 h 1862978"/>
              <a:gd name="connsiteX25" fmla="*/ 8460022 w 12230744"/>
              <a:gd name="connsiteY25" fmla="*/ 1709537 h 1862978"/>
              <a:gd name="connsiteX26" fmla="*/ 8290339 w 12230744"/>
              <a:gd name="connsiteY26" fmla="*/ 1718964 h 1862978"/>
              <a:gd name="connsiteX27" fmla="*/ 8045243 w 12230744"/>
              <a:gd name="connsiteY27" fmla="*/ 1737817 h 1862978"/>
              <a:gd name="connsiteX28" fmla="*/ 7837853 w 12230744"/>
              <a:gd name="connsiteY28" fmla="*/ 1744632 h 1862978"/>
              <a:gd name="connsiteX29" fmla="*/ 7649317 w 12230744"/>
              <a:gd name="connsiteY29" fmla="*/ 1747244 h 1862978"/>
              <a:gd name="connsiteX30" fmla="*/ 7423073 w 12230744"/>
              <a:gd name="connsiteY30" fmla="*/ 1756671 h 1862978"/>
              <a:gd name="connsiteX31" fmla="*/ 7159123 w 12230744"/>
              <a:gd name="connsiteY31" fmla="*/ 1756671 h 1862978"/>
              <a:gd name="connsiteX32" fmla="*/ 6819758 w 12230744"/>
              <a:gd name="connsiteY32" fmla="*/ 1747244 h 1862978"/>
              <a:gd name="connsiteX33" fmla="*/ 6357845 w 12230744"/>
              <a:gd name="connsiteY33" fmla="*/ 1724188 h 1862978"/>
              <a:gd name="connsiteX34" fmla="*/ 5886504 w 12230744"/>
              <a:gd name="connsiteY34" fmla="*/ 1688071 h 1862978"/>
              <a:gd name="connsiteX35" fmla="*/ 5434018 w 12230744"/>
              <a:gd name="connsiteY35" fmla="*/ 1634122 h 1862978"/>
              <a:gd name="connsiteX36" fmla="*/ 5000385 w 12230744"/>
              <a:gd name="connsiteY36" fmla="*/ 1577561 h 1862978"/>
              <a:gd name="connsiteX37" fmla="*/ 4434777 w 12230744"/>
              <a:gd name="connsiteY37" fmla="*/ 1511574 h 1862978"/>
              <a:gd name="connsiteX38" fmla="*/ 3959903 w 12230744"/>
              <a:gd name="connsiteY38" fmla="*/ 1459785 h 1862978"/>
              <a:gd name="connsiteX39" fmla="*/ 3646198 w 12230744"/>
              <a:gd name="connsiteY39" fmla="*/ 1428324 h 1862978"/>
              <a:gd name="connsiteX40" fmla="*/ 3309845 w 12230744"/>
              <a:gd name="connsiteY40" fmla="*/ 1390612 h 1862978"/>
              <a:gd name="connsiteX41" fmla="*/ 3011329 w 12230744"/>
              <a:gd name="connsiteY41" fmla="*/ 1370172 h 1862978"/>
              <a:gd name="connsiteX42" fmla="*/ 2662537 w 12230744"/>
              <a:gd name="connsiteY42" fmla="*/ 1360745 h 1862978"/>
              <a:gd name="connsiteX43" fmla="*/ 2360880 w 12230744"/>
              <a:gd name="connsiteY43" fmla="*/ 1376987 h 1862978"/>
              <a:gd name="connsiteX44" fmla="*/ 2115783 w 12230744"/>
              <a:gd name="connsiteY44" fmla="*/ 1389025 h 1862978"/>
              <a:gd name="connsiteX45" fmla="*/ 1766991 w 12230744"/>
              <a:gd name="connsiteY45" fmla="*/ 1436159 h 1862978"/>
              <a:gd name="connsiteX46" fmla="*/ 1484187 w 12230744"/>
              <a:gd name="connsiteY46" fmla="*/ 1473867 h 1862978"/>
              <a:gd name="connsiteX47" fmla="*/ 1276797 w 12230744"/>
              <a:gd name="connsiteY47" fmla="*/ 1511574 h 1862978"/>
              <a:gd name="connsiteX48" fmla="*/ 1069407 w 12230744"/>
              <a:gd name="connsiteY48" fmla="*/ 1549281 h 1862978"/>
              <a:gd name="connsiteX49" fmla="*/ 814884 w 12230744"/>
              <a:gd name="connsiteY49" fmla="*/ 1615269 h 1862978"/>
              <a:gd name="connsiteX50" fmla="*/ 616921 w 12230744"/>
              <a:gd name="connsiteY50" fmla="*/ 1662403 h 1862978"/>
              <a:gd name="connsiteX51" fmla="*/ 437812 w 12230744"/>
              <a:gd name="connsiteY51" fmla="*/ 1718964 h 1862978"/>
              <a:gd name="connsiteX52" fmla="*/ 173861 w 12230744"/>
              <a:gd name="connsiteY52" fmla="*/ 1803805 h 1862978"/>
              <a:gd name="connsiteX53" fmla="*/ 35634 w 12230744"/>
              <a:gd name="connsiteY53" fmla="*/ 1862978 h 1862978"/>
              <a:gd name="connsiteX54" fmla="*/ 32460 w 12230744"/>
              <a:gd name="connsiteY54" fmla="*/ 855499 h 1862978"/>
              <a:gd name="connsiteX55" fmla="*/ 32963 w 12230744"/>
              <a:gd name="connsiteY55" fmla="*/ 60032 h 1862978"/>
              <a:gd name="connsiteX0" fmla="*/ 503 w 12198284"/>
              <a:gd name="connsiteY0" fmla="*/ 6790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503 w 12198284"/>
              <a:gd name="connsiteY0" fmla="*/ 4178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4178 h 1809736"/>
              <a:gd name="connsiteX0" fmla="*/ 503 w 12198284"/>
              <a:gd name="connsiteY0" fmla="*/ 1566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1566 h 1809736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41402 w 12198285"/>
              <a:gd name="connsiteY52" fmla="*/ 1750563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41402 w 12198285"/>
              <a:gd name="connsiteY52" fmla="*/ 1750563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41402 w 12198285"/>
              <a:gd name="connsiteY52" fmla="*/ 1750563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69977 w 12198285"/>
              <a:gd name="connsiteY52" fmla="*/ 1742938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772 w 12198553"/>
              <a:gd name="connsiteY0" fmla="*/ 1566 h 1813549"/>
              <a:gd name="connsiteX1" fmla="*/ 452756 w 12198553"/>
              <a:gd name="connsiteY1" fmla="*/ 1727 h 1813549"/>
              <a:gd name="connsiteX2" fmla="*/ 2432286 w 12198553"/>
              <a:gd name="connsiteY2" fmla="*/ 0 h 1813549"/>
              <a:gd name="connsiteX3" fmla="*/ 12195476 w 12198553"/>
              <a:gd name="connsiteY3" fmla="*/ 6604 h 1813549"/>
              <a:gd name="connsiteX4" fmla="*/ 12198553 w 12198553"/>
              <a:gd name="connsiteY4" fmla="*/ 1326357 h 1813549"/>
              <a:gd name="connsiteX5" fmla="*/ 11944029 w 12198553"/>
              <a:gd name="connsiteY5" fmla="*/ 1354637 h 1813549"/>
              <a:gd name="connsiteX6" fmla="*/ 11676903 w 12198553"/>
              <a:gd name="connsiteY6" fmla="*/ 1387120 h 1813549"/>
              <a:gd name="connsiteX7" fmla="*/ 11321860 w 12198553"/>
              <a:gd name="connsiteY7" fmla="*/ 1419033 h 1813549"/>
              <a:gd name="connsiteX8" fmla="*/ 11029629 w 12198553"/>
              <a:gd name="connsiteY8" fmla="*/ 1448905 h 1813549"/>
              <a:gd name="connsiteX9" fmla="*/ 10869373 w 12198553"/>
              <a:gd name="connsiteY9" fmla="*/ 1467759 h 1813549"/>
              <a:gd name="connsiteX10" fmla="*/ 10699691 w 12198553"/>
              <a:gd name="connsiteY10" fmla="*/ 1486612 h 1813549"/>
              <a:gd name="connsiteX11" fmla="*/ 10567715 w 12198553"/>
              <a:gd name="connsiteY11" fmla="*/ 1496039 h 1813549"/>
              <a:gd name="connsiteX12" fmla="*/ 10454594 w 12198553"/>
              <a:gd name="connsiteY12" fmla="*/ 1505466 h 1813549"/>
              <a:gd name="connsiteX13" fmla="*/ 10291261 w 12198553"/>
              <a:gd name="connsiteY13" fmla="*/ 1521707 h 1813549"/>
              <a:gd name="connsiteX14" fmla="*/ 10162363 w 12198553"/>
              <a:gd name="connsiteY14" fmla="*/ 1533746 h 1813549"/>
              <a:gd name="connsiteX15" fmla="*/ 10055493 w 12198553"/>
              <a:gd name="connsiteY15" fmla="*/ 1538969 h 1813549"/>
              <a:gd name="connsiteX16" fmla="*/ 9888986 w 12198553"/>
              <a:gd name="connsiteY16" fmla="*/ 1552600 h 1813549"/>
              <a:gd name="connsiteX17" fmla="*/ 9766437 w 12198553"/>
              <a:gd name="connsiteY17" fmla="*/ 1563618 h 1813549"/>
              <a:gd name="connsiteX18" fmla="*/ 9643889 w 12198553"/>
              <a:gd name="connsiteY18" fmla="*/ 1571453 h 1813549"/>
              <a:gd name="connsiteX19" fmla="*/ 9543369 w 12198553"/>
              <a:gd name="connsiteY19" fmla="*/ 1579289 h 1813549"/>
              <a:gd name="connsiteX20" fmla="*/ 9379938 w 12198553"/>
              <a:gd name="connsiteY20" fmla="*/ 1590307 h 1813549"/>
              <a:gd name="connsiteX21" fmla="*/ 9266816 w 12198553"/>
              <a:gd name="connsiteY21" fmla="*/ 1599734 h 1813549"/>
              <a:gd name="connsiteX22" fmla="*/ 8984012 w 12198553"/>
              <a:gd name="connsiteY22" fmla="*/ 1622790 h 1813549"/>
              <a:gd name="connsiteX23" fmla="*/ 8795476 w 12198553"/>
              <a:gd name="connsiteY23" fmla="*/ 1637441 h 1813549"/>
              <a:gd name="connsiteX24" fmla="*/ 8654074 w 12198553"/>
              <a:gd name="connsiteY24" fmla="*/ 1646868 h 1813549"/>
              <a:gd name="connsiteX25" fmla="*/ 8427831 w 12198553"/>
              <a:gd name="connsiteY25" fmla="*/ 1656295 h 1813549"/>
              <a:gd name="connsiteX26" fmla="*/ 8258148 w 12198553"/>
              <a:gd name="connsiteY26" fmla="*/ 1665722 h 1813549"/>
              <a:gd name="connsiteX27" fmla="*/ 8013052 w 12198553"/>
              <a:gd name="connsiteY27" fmla="*/ 1684575 h 1813549"/>
              <a:gd name="connsiteX28" fmla="*/ 7805662 w 12198553"/>
              <a:gd name="connsiteY28" fmla="*/ 1691390 h 1813549"/>
              <a:gd name="connsiteX29" fmla="*/ 7617126 w 12198553"/>
              <a:gd name="connsiteY29" fmla="*/ 1694002 h 1813549"/>
              <a:gd name="connsiteX30" fmla="*/ 7390882 w 12198553"/>
              <a:gd name="connsiteY30" fmla="*/ 1703429 h 1813549"/>
              <a:gd name="connsiteX31" fmla="*/ 7126932 w 12198553"/>
              <a:gd name="connsiteY31" fmla="*/ 1703429 h 1813549"/>
              <a:gd name="connsiteX32" fmla="*/ 6787567 w 12198553"/>
              <a:gd name="connsiteY32" fmla="*/ 1694002 h 1813549"/>
              <a:gd name="connsiteX33" fmla="*/ 6325654 w 12198553"/>
              <a:gd name="connsiteY33" fmla="*/ 1670946 h 1813549"/>
              <a:gd name="connsiteX34" fmla="*/ 5854313 w 12198553"/>
              <a:gd name="connsiteY34" fmla="*/ 1634829 h 1813549"/>
              <a:gd name="connsiteX35" fmla="*/ 5401827 w 12198553"/>
              <a:gd name="connsiteY35" fmla="*/ 1580880 h 1813549"/>
              <a:gd name="connsiteX36" fmla="*/ 4968194 w 12198553"/>
              <a:gd name="connsiteY36" fmla="*/ 1524319 h 1813549"/>
              <a:gd name="connsiteX37" fmla="*/ 4402586 w 12198553"/>
              <a:gd name="connsiteY37" fmla="*/ 1458332 h 1813549"/>
              <a:gd name="connsiteX38" fmla="*/ 3927712 w 12198553"/>
              <a:gd name="connsiteY38" fmla="*/ 1406543 h 1813549"/>
              <a:gd name="connsiteX39" fmla="*/ 3614007 w 12198553"/>
              <a:gd name="connsiteY39" fmla="*/ 1375082 h 1813549"/>
              <a:gd name="connsiteX40" fmla="*/ 3277654 w 12198553"/>
              <a:gd name="connsiteY40" fmla="*/ 1337370 h 1813549"/>
              <a:gd name="connsiteX41" fmla="*/ 2979138 w 12198553"/>
              <a:gd name="connsiteY41" fmla="*/ 1316930 h 1813549"/>
              <a:gd name="connsiteX42" fmla="*/ 2630346 w 12198553"/>
              <a:gd name="connsiteY42" fmla="*/ 1307503 h 1813549"/>
              <a:gd name="connsiteX43" fmla="*/ 2328689 w 12198553"/>
              <a:gd name="connsiteY43" fmla="*/ 1323745 h 1813549"/>
              <a:gd name="connsiteX44" fmla="*/ 2083592 w 12198553"/>
              <a:gd name="connsiteY44" fmla="*/ 1335783 h 1813549"/>
              <a:gd name="connsiteX45" fmla="*/ 1734800 w 12198553"/>
              <a:gd name="connsiteY45" fmla="*/ 1382917 h 1813549"/>
              <a:gd name="connsiteX46" fmla="*/ 1451996 w 12198553"/>
              <a:gd name="connsiteY46" fmla="*/ 1420625 h 1813549"/>
              <a:gd name="connsiteX47" fmla="*/ 1244606 w 12198553"/>
              <a:gd name="connsiteY47" fmla="*/ 1458332 h 1813549"/>
              <a:gd name="connsiteX48" fmla="*/ 1037216 w 12198553"/>
              <a:gd name="connsiteY48" fmla="*/ 1496039 h 1813549"/>
              <a:gd name="connsiteX49" fmla="*/ 782693 w 12198553"/>
              <a:gd name="connsiteY49" fmla="*/ 1562027 h 1813549"/>
              <a:gd name="connsiteX50" fmla="*/ 584730 w 12198553"/>
              <a:gd name="connsiteY50" fmla="*/ 1609161 h 1813549"/>
              <a:gd name="connsiteX51" fmla="*/ 405621 w 12198553"/>
              <a:gd name="connsiteY51" fmla="*/ 1665722 h 1813549"/>
              <a:gd name="connsiteX52" fmla="*/ 170245 w 12198553"/>
              <a:gd name="connsiteY52" fmla="*/ 1742938 h 1813549"/>
              <a:gd name="connsiteX53" fmla="*/ 268 w 12198553"/>
              <a:gd name="connsiteY53" fmla="*/ 1813549 h 1813549"/>
              <a:gd name="connsiteX54" fmla="*/ 269 w 12198553"/>
              <a:gd name="connsiteY54" fmla="*/ 802257 h 1813549"/>
              <a:gd name="connsiteX55" fmla="*/ 772 w 12198553"/>
              <a:gd name="connsiteY55" fmla="*/ 1566 h 181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8553" h="1813549">
                <a:moveTo>
                  <a:pt x="772" y="1566"/>
                </a:moveTo>
                <a:cubicBezTo>
                  <a:pt x="-13" y="1345"/>
                  <a:pt x="243566" y="4380"/>
                  <a:pt x="452756" y="1727"/>
                </a:cubicBezTo>
                <a:cubicBezTo>
                  <a:pt x="905243" y="722"/>
                  <a:pt x="451053" y="6830"/>
                  <a:pt x="2432286" y="0"/>
                </a:cubicBezTo>
                <a:lnTo>
                  <a:pt x="12195476" y="6604"/>
                </a:lnTo>
                <a:cubicBezTo>
                  <a:pt x="12198618" y="446522"/>
                  <a:pt x="12195411" y="886439"/>
                  <a:pt x="12198553" y="1326357"/>
                </a:cubicBezTo>
                <a:lnTo>
                  <a:pt x="11944029" y="1354637"/>
                </a:lnTo>
                <a:cubicBezTo>
                  <a:pt x="11854987" y="1365465"/>
                  <a:pt x="11765945" y="1381516"/>
                  <a:pt x="11676903" y="1387120"/>
                </a:cubicBezTo>
                <a:lnTo>
                  <a:pt x="11321860" y="1419033"/>
                </a:lnTo>
                <a:lnTo>
                  <a:pt x="11029629" y="1448905"/>
                </a:lnTo>
                <a:lnTo>
                  <a:pt x="10869373" y="1467759"/>
                </a:lnTo>
                <a:lnTo>
                  <a:pt x="10699691" y="1486612"/>
                </a:lnTo>
                <a:lnTo>
                  <a:pt x="10567715" y="1496039"/>
                </a:lnTo>
                <a:lnTo>
                  <a:pt x="10454594" y="1505466"/>
                </a:lnTo>
                <a:cubicBezTo>
                  <a:pt x="10398033" y="1511750"/>
                  <a:pt x="10436722" y="1507588"/>
                  <a:pt x="10291261" y="1521707"/>
                </a:cubicBezTo>
                <a:lnTo>
                  <a:pt x="10162363" y="1533746"/>
                </a:lnTo>
                <a:cubicBezTo>
                  <a:pt x="10126740" y="1535487"/>
                  <a:pt x="10189541" y="1526781"/>
                  <a:pt x="10055493" y="1538969"/>
                </a:cubicBezTo>
                <a:lnTo>
                  <a:pt x="9888986" y="1552600"/>
                </a:lnTo>
                <a:lnTo>
                  <a:pt x="9766437" y="1563618"/>
                </a:lnTo>
                <a:lnTo>
                  <a:pt x="9643889" y="1571453"/>
                </a:lnTo>
                <a:lnTo>
                  <a:pt x="9543369" y="1579289"/>
                </a:lnTo>
                <a:lnTo>
                  <a:pt x="9379938" y="1590307"/>
                </a:lnTo>
                <a:lnTo>
                  <a:pt x="9266816" y="1599734"/>
                </a:lnTo>
                <a:lnTo>
                  <a:pt x="8984012" y="1622790"/>
                </a:lnTo>
                <a:lnTo>
                  <a:pt x="8795476" y="1637441"/>
                </a:lnTo>
                <a:lnTo>
                  <a:pt x="8654074" y="1646868"/>
                </a:lnTo>
                <a:lnTo>
                  <a:pt x="8427831" y="1656295"/>
                </a:lnTo>
                <a:lnTo>
                  <a:pt x="8258148" y="1665722"/>
                </a:lnTo>
                <a:lnTo>
                  <a:pt x="8013052" y="1684575"/>
                </a:lnTo>
                <a:lnTo>
                  <a:pt x="7805662" y="1691390"/>
                </a:lnTo>
                <a:lnTo>
                  <a:pt x="7617126" y="1694002"/>
                </a:lnTo>
                <a:lnTo>
                  <a:pt x="7390882" y="1703429"/>
                </a:lnTo>
                <a:lnTo>
                  <a:pt x="7126932" y="1703429"/>
                </a:lnTo>
                <a:lnTo>
                  <a:pt x="6787567" y="1694002"/>
                </a:lnTo>
                <a:lnTo>
                  <a:pt x="6325654" y="1670946"/>
                </a:lnTo>
                <a:lnTo>
                  <a:pt x="5854313" y="1634829"/>
                </a:lnTo>
                <a:lnTo>
                  <a:pt x="5401827" y="1580880"/>
                </a:lnTo>
                <a:lnTo>
                  <a:pt x="4968194" y="1524319"/>
                </a:lnTo>
                <a:lnTo>
                  <a:pt x="4402586" y="1458332"/>
                </a:lnTo>
                <a:lnTo>
                  <a:pt x="3927712" y="1406543"/>
                </a:lnTo>
                <a:cubicBezTo>
                  <a:pt x="3816794" y="1396927"/>
                  <a:pt x="3718575" y="1387310"/>
                  <a:pt x="3614007" y="1375082"/>
                </a:cubicBezTo>
                <a:lnTo>
                  <a:pt x="3277654" y="1337370"/>
                </a:lnTo>
                <a:lnTo>
                  <a:pt x="2979138" y="1316930"/>
                </a:lnTo>
                <a:lnTo>
                  <a:pt x="2630346" y="1307503"/>
                </a:lnTo>
                <a:lnTo>
                  <a:pt x="2328689" y="1323745"/>
                </a:lnTo>
                <a:lnTo>
                  <a:pt x="2083592" y="1335783"/>
                </a:lnTo>
                <a:lnTo>
                  <a:pt x="1734800" y="1382917"/>
                </a:lnTo>
                <a:lnTo>
                  <a:pt x="1451996" y="1420625"/>
                </a:lnTo>
                <a:lnTo>
                  <a:pt x="1244606" y="1458332"/>
                </a:lnTo>
                <a:lnTo>
                  <a:pt x="1037216" y="1496039"/>
                </a:lnTo>
                <a:lnTo>
                  <a:pt x="782693" y="1562027"/>
                </a:lnTo>
                <a:lnTo>
                  <a:pt x="584730" y="1609161"/>
                </a:lnTo>
                <a:lnTo>
                  <a:pt x="405621" y="1665722"/>
                </a:lnTo>
                <a:lnTo>
                  <a:pt x="170245" y="1742938"/>
                </a:lnTo>
                <a:cubicBezTo>
                  <a:pt x="132636" y="1765274"/>
                  <a:pt x="44227" y="1791213"/>
                  <a:pt x="268" y="1813549"/>
                </a:cubicBezTo>
                <a:cubicBezTo>
                  <a:pt x="-1107" y="804747"/>
                  <a:pt x="3411" y="1813409"/>
                  <a:pt x="269" y="802257"/>
                </a:cubicBezTo>
                <a:cubicBezTo>
                  <a:pt x="3379" y="99425"/>
                  <a:pt x="1557" y="1787"/>
                  <a:pt x="772" y="1566"/>
                </a:cubicBezTo>
                <a:close/>
              </a:path>
            </a:pathLst>
          </a:custGeom>
          <a:gradFill flip="none" rotWithShape="1">
            <a:gsLst>
              <a:gs pos="74000">
                <a:schemeClr val="bg1"/>
              </a:gs>
              <a:gs pos="32000">
                <a:srgbClr val="D9E5F7"/>
              </a:gs>
              <a:gs pos="10000">
                <a:srgbClr val="6D9CE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9F07834-C429-2689-3EA4-0EF702B8C66F}"/>
              </a:ext>
            </a:extLst>
          </p:cNvPr>
          <p:cNvSpPr/>
          <p:nvPr/>
        </p:nvSpPr>
        <p:spPr>
          <a:xfrm>
            <a:off x="-6553" y="1061481"/>
            <a:ext cx="12198553" cy="441358"/>
          </a:xfrm>
          <a:custGeom>
            <a:avLst/>
            <a:gdLst>
              <a:gd name="connsiteX0" fmla="*/ 0 w 12141724"/>
              <a:gd name="connsiteY0" fmla="*/ 462204 h 462204"/>
              <a:gd name="connsiteX1" fmla="*/ 2582944 w 12141724"/>
              <a:gd name="connsiteY1" fmla="*/ 291 h 462204"/>
              <a:gd name="connsiteX2" fmla="*/ 7173798 w 12141724"/>
              <a:gd name="connsiteY2" fmla="*/ 386790 h 462204"/>
              <a:gd name="connsiteX3" fmla="*/ 12141724 w 12141724"/>
              <a:gd name="connsiteY3" fmla="*/ 9718 h 462204"/>
              <a:gd name="connsiteX4" fmla="*/ 12141724 w 12141724"/>
              <a:gd name="connsiteY4" fmla="*/ 9718 h 462204"/>
              <a:gd name="connsiteX0" fmla="*/ 0 w 12170005"/>
              <a:gd name="connsiteY0" fmla="*/ 519334 h 519334"/>
              <a:gd name="connsiteX1" fmla="*/ 2611225 w 12170005"/>
              <a:gd name="connsiteY1" fmla="*/ 860 h 519334"/>
              <a:gd name="connsiteX2" fmla="*/ 7202079 w 12170005"/>
              <a:gd name="connsiteY2" fmla="*/ 387359 h 519334"/>
              <a:gd name="connsiteX3" fmla="*/ 12170005 w 12170005"/>
              <a:gd name="connsiteY3" fmla="*/ 10287 h 519334"/>
              <a:gd name="connsiteX4" fmla="*/ 12170005 w 12170005"/>
              <a:gd name="connsiteY4" fmla="*/ 10287 h 519334"/>
              <a:gd name="connsiteX0" fmla="*/ 0 w 12188859"/>
              <a:gd name="connsiteY0" fmla="*/ 528882 h 528882"/>
              <a:gd name="connsiteX1" fmla="*/ 2630079 w 12188859"/>
              <a:gd name="connsiteY1" fmla="*/ 981 h 528882"/>
              <a:gd name="connsiteX2" fmla="*/ 7220933 w 12188859"/>
              <a:gd name="connsiteY2" fmla="*/ 387480 h 528882"/>
              <a:gd name="connsiteX3" fmla="*/ 12188859 w 12188859"/>
              <a:gd name="connsiteY3" fmla="*/ 10408 h 528882"/>
              <a:gd name="connsiteX4" fmla="*/ 12188859 w 12188859"/>
              <a:gd name="connsiteY4" fmla="*/ 10408 h 52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59" h="528882">
                <a:moveTo>
                  <a:pt x="0" y="528882"/>
                </a:moveTo>
                <a:cubicBezTo>
                  <a:pt x="693655" y="304210"/>
                  <a:pt x="1426590" y="24548"/>
                  <a:pt x="2630079" y="981"/>
                </a:cubicBezTo>
                <a:cubicBezTo>
                  <a:pt x="3833568" y="-22586"/>
                  <a:pt x="5627803" y="385909"/>
                  <a:pt x="7220933" y="387480"/>
                </a:cubicBezTo>
                <a:cubicBezTo>
                  <a:pt x="8814063" y="389051"/>
                  <a:pt x="12188859" y="10408"/>
                  <a:pt x="12188859" y="10408"/>
                </a:cubicBezTo>
                <a:lnTo>
                  <a:pt x="12188859" y="10408"/>
                </a:lnTo>
              </a:path>
            </a:pathLst>
          </a:custGeom>
          <a:noFill/>
          <a:ln w="57150">
            <a:gradFill>
              <a:gsLst>
                <a:gs pos="85000">
                  <a:schemeClr val="accent1">
                    <a:lumMod val="20000"/>
                    <a:lumOff val="80000"/>
                  </a:schemeClr>
                </a:gs>
                <a:gs pos="0">
                  <a:srgbClr val="0068A5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BCCA02-7DD4-0363-9D70-0FF17114D43C}"/>
              </a:ext>
            </a:extLst>
          </p:cNvPr>
          <p:cNvSpPr/>
          <p:nvPr/>
        </p:nvSpPr>
        <p:spPr>
          <a:xfrm>
            <a:off x="654079" y="90853"/>
            <a:ext cx="1347311" cy="13473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2F472-8EF6-7147-4566-1ED859A5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27" y="0"/>
            <a:ext cx="10008373" cy="1325563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296471CD-CF23-8515-A1BD-3CFF28E1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17" y="109134"/>
            <a:ext cx="2244108" cy="12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1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BF05-0A26-12D3-A7B4-F2C84942E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85C02-0450-9C2D-2A46-AD8884267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D02AA-ACA2-D01B-D32C-B31607D64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71A6-1D81-4DDE-8DC5-7FAC7525C00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47190-4178-D9B3-F988-F3A91FD91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60E76-7C06-42BA-2BF3-2DDCA7250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E0A092-CF40-C93D-4380-AE1ECBD757BD}"/>
              </a:ext>
            </a:extLst>
          </p:cNvPr>
          <p:cNvSpPr/>
          <p:nvPr/>
        </p:nvSpPr>
        <p:spPr>
          <a:xfrm>
            <a:off x="-6283" y="-4233"/>
            <a:ext cx="12198284" cy="2658943"/>
          </a:xfrm>
          <a:custGeom>
            <a:avLst/>
            <a:gdLst>
              <a:gd name="connsiteX0" fmla="*/ 898708 w 13115847"/>
              <a:gd name="connsiteY0" fmla="*/ 128580 h 1929100"/>
              <a:gd name="connsiteX1" fmla="*/ 13106420 w 13115847"/>
              <a:gd name="connsiteY1" fmla="*/ 147434 h 1929100"/>
              <a:gd name="connsiteX2" fmla="*/ 13115847 w 13115847"/>
              <a:gd name="connsiteY2" fmla="*/ 1467187 h 1929100"/>
              <a:gd name="connsiteX3" fmla="*/ 12861323 w 13115847"/>
              <a:gd name="connsiteY3" fmla="*/ 1495467 h 1929100"/>
              <a:gd name="connsiteX4" fmla="*/ 12597372 w 13115847"/>
              <a:gd name="connsiteY4" fmla="*/ 1533174 h 1929100"/>
              <a:gd name="connsiteX5" fmla="*/ 12239154 w 13115847"/>
              <a:gd name="connsiteY5" fmla="*/ 1552028 h 1929100"/>
              <a:gd name="connsiteX6" fmla="*/ 11946923 w 13115847"/>
              <a:gd name="connsiteY6" fmla="*/ 1589735 h 1929100"/>
              <a:gd name="connsiteX7" fmla="*/ 11786667 w 13115847"/>
              <a:gd name="connsiteY7" fmla="*/ 1608589 h 1929100"/>
              <a:gd name="connsiteX8" fmla="*/ 11616985 w 13115847"/>
              <a:gd name="connsiteY8" fmla="*/ 1627442 h 1929100"/>
              <a:gd name="connsiteX9" fmla="*/ 11485009 w 13115847"/>
              <a:gd name="connsiteY9" fmla="*/ 1636869 h 1929100"/>
              <a:gd name="connsiteX10" fmla="*/ 11371888 w 13115847"/>
              <a:gd name="connsiteY10" fmla="*/ 1646296 h 1929100"/>
              <a:gd name="connsiteX11" fmla="*/ 11202205 w 13115847"/>
              <a:gd name="connsiteY11" fmla="*/ 1665149 h 1929100"/>
              <a:gd name="connsiteX12" fmla="*/ 11079657 w 13115847"/>
              <a:gd name="connsiteY12" fmla="*/ 1674576 h 1929100"/>
              <a:gd name="connsiteX13" fmla="*/ 10975962 w 13115847"/>
              <a:gd name="connsiteY13" fmla="*/ 1674576 h 1929100"/>
              <a:gd name="connsiteX14" fmla="*/ 10806280 w 13115847"/>
              <a:gd name="connsiteY14" fmla="*/ 1693430 h 1929100"/>
              <a:gd name="connsiteX15" fmla="*/ 10683731 w 13115847"/>
              <a:gd name="connsiteY15" fmla="*/ 1712283 h 1929100"/>
              <a:gd name="connsiteX16" fmla="*/ 10561183 w 13115847"/>
              <a:gd name="connsiteY16" fmla="*/ 1712283 h 1929100"/>
              <a:gd name="connsiteX17" fmla="*/ 10457488 w 13115847"/>
              <a:gd name="connsiteY17" fmla="*/ 1712283 h 1929100"/>
              <a:gd name="connsiteX18" fmla="*/ 10297232 w 13115847"/>
              <a:gd name="connsiteY18" fmla="*/ 1731137 h 1929100"/>
              <a:gd name="connsiteX19" fmla="*/ 10184110 w 13115847"/>
              <a:gd name="connsiteY19" fmla="*/ 1740564 h 1929100"/>
              <a:gd name="connsiteX20" fmla="*/ 9901306 w 13115847"/>
              <a:gd name="connsiteY20" fmla="*/ 1768844 h 1929100"/>
              <a:gd name="connsiteX21" fmla="*/ 9712770 w 13115847"/>
              <a:gd name="connsiteY21" fmla="*/ 1778271 h 1929100"/>
              <a:gd name="connsiteX22" fmla="*/ 9571368 w 13115847"/>
              <a:gd name="connsiteY22" fmla="*/ 1787698 h 1929100"/>
              <a:gd name="connsiteX23" fmla="*/ 9345125 w 13115847"/>
              <a:gd name="connsiteY23" fmla="*/ 1797125 h 1929100"/>
              <a:gd name="connsiteX24" fmla="*/ 9175442 w 13115847"/>
              <a:gd name="connsiteY24" fmla="*/ 1806552 h 1929100"/>
              <a:gd name="connsiteX25" fmla="*/ 8930346 w 13115847"/>
              <a:gd name="connsiteY25" fmla="*/ 1825405 h 1929100"/>
              <a:gd name="connsiteX26" fmla="*/ 8722956 w 13115847"/>
              <a:gd name="connsiteY26" fmla="*/ 1834832 h 1929100"/>
              <a:gd name="connsiteX27" fmla="*/ 8534420 w 13115847"/>
              <a:gd name="connsiteY27" fmla="*/ 1834832 h 1929100"/>
              <a:gd name="connsiteX28" fmla="*/ 8308176 w 13115847"/>
              <a:gd name="connsiteY28" fmla="*/ 1844259 h 1929100"/>
              <a:gd name="connsiteX29" fmla="*/ 8044226 w 13115847"/>
              <a:gd name="connsiteY29" fmla="*/ 1844259 h 1929100"/>
              <a:gd name="connsiteX30" fmla="*/ 7704861 w 13115847"/>
              <a:gd name="connsiteY30" fmla="*/ 1834832 h 1929100"/>
              <a:gd name="connsiteX31" fmla="*/ 7242948 w 13115847"/>
              <a:gd name="connsiteY31" fmla="*/ 1806552 h 1929100"/>
              <a:gd name="connsiteX32" fmla="*/ 6771607 w 13115847"/>
              <a:gd name="connsiteY32" fmla="*/ 1778271 h 1929100"/>
              <a:gd name="connsiteX33" fmla="*/ 6319121 w 13115847"/>
              <a:gd name="connsiteY33" fmla="*/ 1721710 h 1929100"/>
              <a:gd name="connsiteX34" fmla="*/ 5885488 w 13115847"/>
              <a:gd name="connsiteY34" fmla="*/ 1665149 h 1929100"/>
              <a:gd name="connsiteX35" fmla="*/ 5319880 w 13115847"/>
              <a:gd name="connsiteY35" fmla="*/ 1599162 h 1929100"/>
              <a:gd name="connsiteX36" fmla="*/ 4424333 w 13115847"/>
              <a:gd name="connsiteY36" fmla="*/ 1514321 h 1929100"/>
              <a:gd name="connsiteX37" fmla="*/ 3896432 w 13115847"/>
              <a:gd name="connsiteY37" fmla="*/ 1457760 h 1929100"/>
              <a:gd name="connsiteX38" fmla="*/ 3547640 w 13115847"/>
              <a:gd name="connsiteY38" fmla="*/ 1448333 h 1929100"/>
              <a:gd name="connsiteX39" fmla="*/ 3245983 w 13115847"/>
              <a:gd name="connsiteY39" fmla="*/ 1467187 h 1929100"/>
              <a:gd name="connsiteX40" fmla="*/ 3000886 w 13115847"/>
              <a:gd name="connsiteY40" fmla="*/ 1476613 h 1929100"/>
              <a:gd name="connsiteX41" fmla="*/ 2652094 w 13115847"/>
              <a:gd name="connsiteY41" fmla="*/ 1523747 h 1929100"/>
              <a:gd name="connsiteX42" fmla="*/ 2369290 w 13115847"/>
              <a:gd name="connsiteY42" fmla="*/ 1561455 h 1929100"/>
              <a:gd name="connsiteX43" fmla="*/ 2161900 w 13115847"/>
              <a:gd name="connsiteY43" fmla="*/ 1599162 h 1929100"/>
              <a:gd name="connsiteX44" fmla="*/ 1954510 w 13115847"/>
              <a:gd name="connsiteY44" fmla="*/ 1636869 h 1929100"/>
              <a:gd name="connsiteX45" fmla="*/ 1699987 w 13115847"/>
              <a:gd name="connsiteY45" fmla="*/ 1702857 h 1929100"/>
              <a:gd name="connsiteX46" fmla="*/ 1502024 w 13115847"/>
              <a:gd name="connsiteY46" fmla="*/ 1749991 h 1929100"/>
              <a:gd name="connsiteX47" fmla="*/ 1322915 w 13115847"/>
              <a:gd name="connsiteY47" fmla="*/ 1806552 h 1929100"/>
              <a:gd name="connsiteX48" fmla="*/ 1058964 w 13115847"/>
              <a:gd name="connsiteY48" fmla="*/ 1891393 h 1929100"/>
              <a:gd name="connsiteX49" fmla="*/ 917562 w 13115847"/>
              <a:gd name="connsiteY49" fmla="*/ 1929100 h 1929100"/>
              <a:gd name="connsiteX50" fmla="*/ 898708 w 13115847"/>
              <a:gd name="connsiteY50" fmla="*/ 128580 h 1929100"/>
              <a:gd name="connsiteX0" fmla="*/ 901834 w 13118973"/>
              <a:gd name="connsiteY0" fmla="*/ 54233 h 1854753"/>
              <a:gd name="connsiteX1" fmla="*/ 13109546 w 13118973"/>
              <a:gd name="connsiteY1" fmla="*/ 73087 h 1854753"/>
              <a:gd name="connsiteX2" fmla="*/ 13118973 w 13118973"/>
              <a:gd name="connsiteY2" fmla="*/ 1392840 h 1854753"/>
              <a:gd name="connsiteX3" fmla="*/ 12864449 w 13118973"/>
              <a:gd name="connsiteY3" fmla="*/ 1421120 h 1854753"/>
              <a:gd name="connsiteX4" fmla="*/ 12600498 w 13118973"/>
              <a:gd name="connsiteY4" fmla="*/ 1458827 h 1854753"/>
              <a:gd name="connsiteX5" fmla="*/ 12242280 w 13118973"/>
              <a:gd name="connsiteY5" fmla="*/ 1477681 h 1854753"/>
              <a:gd name="connsiteX6" fmla="*/ 11950049 w 13118973"/>
              <a:gd name="connsiteY6" fmla="*/ 1515388 h 1854753"/>
              <a:gd name="connsiteX7" fmla="*/ 11789793 w 13118973"/>
              <a:gd name="connsiteY7" fmla="*/ 1534242 h 1854753"/>
              <a:gd name="connsiteX8" fmla="*/ 11620111 w 13118973"/>
              <a:gd name="connsiteY8" fmla="*/ 1553095 h 1854753"/>
              <a:gd name="connsiteX9" fmla="*/ 11488135 w 13118973"/>
              <a:gd name="connsiteY9" fmla="*/ 1562522 h 1854753"/>
              <a:gd name="connsiteX10" fmla="*/ 11375014 w 13118973"/>
              <a:gd name="connsiteY10" fmla="*/ 1571949 h 1854753"/>
              <a:gd name="connsiteX11" fmla="*/ 11205331 w 13118973"/>
              <a:gd name="connsiteY11" fmla="*/ 1590802 h 1854753"/>
              <a:gd name="connsiteX12" fmla="*/ 11082783 w 13118973"/>
              <a:gd name="connsiteY12" fmla="*/ 1600229 h 1854753"/>
              <a:gd name="connsiteX13" fmla="*/ 10979088 w 13118973"/>
              <a:gd name="connsiteY13" fmla="*/ 1600229 h 1854753"/>
              <a:gd name="connsiteX14" fmla="*/ 10809406 w 13118973"/>
              <a:gd name="connsiteY14" fmla="*/ 1619083 h 1854753"/>
              <a:gd name="connsiteX15" fmla="*/ 10686857 w 13118973"/>
              <a:gd name="connsiteY15" fmla="*/ 1637936 h 1854753"/>
              <a:gd name="connsiteX16" fmla="*/ 10564309 w 13118973"/>
              <a:gd name="connsiteY16" fmla="*/ 1637936 h 1854753"/>
              <a:gd name="connsiteX17" fmla="*/ 10460614 w 13118973"/>
              <a:gd name="connsiteY17" fmla="*/ 1637936 h 1854753"/>
              <a:gd name="connsiteX18" fmla="*/ 10300358 w 13118973"/>
              <a:gd name="connsiteY18" fmla="*/ 1656790 h 1854753"/>
              <a:gd name="connsiteX19" fmla="*/ 10187236 w 13118973"/>
              <a:gd name="connsiteY19" fmla="*/ 1666217 h 1854753"/>
              <a:gd name="connsiteX20" fmla="*/ 9904432 w 13118973"/>
              <a:gd name="connsiteY20" fmla="*/ 1694497 h 1854753"/>
              <a:gd name="connsiteX21" fmla="*/ 9715896 w 13118973"/>
              <a:gd name="connsiteY21" fmla="*/ 1703924 h 1854753"/>
              <a:gd name="connsiteX22" fmla="*/ 9574494 w 13118973"/>
              <a:gd name="connsiteY22" fmla="*/ 1713351 h 1854753"/>
              <a:gd name="connsiteX23" fmla="*/ 9348251 w 13118973"/>
              <a:gd name="connsiteY23" fmla="*/ 1722778 h 1854753"/>
              <a:gd name="connsiteX24" fmla="*/ 9178568 w 13118973"/>
              <a:gd name="connsiteY24" fmla="*/ 1732205 h 1854753"/>
              <a:gd name="connsiteX25" fmla="*/ 8933472 w 13118973"/>
              <a:gd name="connsiteY25" fmla="*/ 1751058 h 1854753"/>
              <a:gd name="connsiteX26" fmla="*/ 8726082 w 13118973"/>
              <a:gd name="connsiteY26" fmla="*/ 1760485 h 1854753"/>
              <a:gd name="connsiteX27" fmla="*/ 8537546 w 13118973"/>
              <a:gd name="connsiteY27" fmla="*/ 1760485 h 1854753"/>
              <a:gd name="connsiteX28" fmla="*/ 8311302 w 13118973"/>
              <a:gd name="connsiteY28" fmla="*/ 1769912 h 1854753"/>
              <a:gd name="connsiteX29" fmla="*/ 8047352 w 13118973"/>
              <a:gd name="connsiteY29" fmla="*/ 1769912 h 1854753"/>
              <a:gd name="connsiteX30" fmla="*/ 7707987 w 13118973"/>
              <a:gd name="connsiteY30" fmla="*/ 1760485 h 1854753"/>
              <a:gd name="connsiteX31" fmla="*/ 7246074 w 13118973"/>
              <a:gd name="connsiteY31" fmla="*/ 1732205 h 1854753"/>
              <a:gd name="connsiteX32" fmla="*/ 6774733 w 13118973"/>
              <a:gd name="connsiteY32" fmla="*/ 1703924 h 1854753"/>
              <a:gd name="connsiteX33" fmla="*/ 6322247 w 13118973"/>
              <a:gd name="connsiteY33" fmla="*/ 1647363 h 1854753"/>
              <a:gd name="connsiteX34" fmla="*/ 5888614 w 13118973"/>
              <a:gd name="connsiteY34" fmla="*/ 1590802 h 1854753"/>
              <a:gd name="connsiteX35" fmla="*/ 5323006 w 13118973"/>
              <a:gd name="connsiteY35" fmla="*/ 1524815 h 1854753"/>
              <a:gd name="connsiteX36" fmla="*/ 4427459 w 13118973"/>
              <a:gd name="connsiteY36" fmla="*/ 1439974 h 1854753"/>
              <a:gd name="connsiteX37" fmla="*/ 3899558 w 13118973"/>
              <a:gd name="connsiteY37" fmla="*/ 1383413 h 1854753"/>
              <a:gd name="connsiteX38" fmla="*/ 3550766 w 13118973"/>
              <a:gd name="connsiteY38" fmla="*/ 1373986 h 1854753"/>
              <a:gd name="connsiteX39" fmla="*/ 3249109 w 13118973"/>
              <a:gd name="connsiteY39" fmla="*/ 1392840 h 1854753"/>
              <a:gd name="connsiteX40" fmla="*/ 3004012 w 13118973"/>
              <a:gd name="connsiteY40" fmla="*/ 1402266 h 1854753"/>
              <a:gd name="connsiteX41" fmla="*/ 2655220 w 13118973"/>
              <a:gd name="connsiteY41" fmla="*/ 1449400 h 1854753"/>
              <a:gd name="connsiteX42" fmla="*/ 2372416 w 13118973"/>
              <a:gd name="connsiteY42" fmla="*/ 1487108 h 1854753"/>
              <a:gd name="connsiteX43" fmla="*/ 2165026 w 13118973"/>
              <a:gd name="connsiteY43" fmla="*/ 1524815 h 1854753"/>
              <a:gd name="connsiteX44" fmla="*/ 1957636 w 13118973"/>
              <a:gd name="connsiteY44" fmla="*/ 1562522 h 1854753"/>
              <a:gd name="connsiteX45" fmla="*/ 1703113 w 13118973"/>
              <a:gd name="connsiteY45" fmla="*/ 1628510 h 1854753"/>
              <a:gd name="connsiteX46" fmla="*/ 1505150 w 13118973"/>
              <a:gd name="connsiteY46" fmla="*/ 1675644 h 1854753"/>
              <a:gd name="connsiteX47" fmla="*/ 1326041 w 13118973"/>
              <a:gd name="connsiteY47" fmla="*/ 1732205 h 1854753"/>
              <a:gd name="connsiteX48" fmla="*/ 1062090 w 13118973"/>
              <a:gd name="connsiteY48" fmla="*/ 1817046 h 1854753"/>
              <a:gd name="connsiteX49" fmla="*/ 920688 w 13118973"/>
              <a:gd name="connsiteY49" fmla="*/ 1854753 h 1854753"/>
              <a:gd name="connsiteX50" fmla="*/ 911262 w 13118973"/>
              <a:gd name="connsiteY50" fmla="*/ 849480 h 1854753"/>
              <a:gd name="connsiteX51" fmla="*/ 901834 w 13118973"/>
              <a:gd name="connsiteY51" fmla="*/ 54233 h 1854753"/>
              <a:gd name="connsiteX0" fmla="*/ 302716 w 12519855"/>
              <a:gd name="connsiteY0" fmla="*/ 4914 h 1805434"/>
              <a:gd name="connsiteX1" fmla="*/ 12510428 w 12519855"/>
              <a:gd name="connsiteY1" fmla="*/ 23768 h 1805434"/>
              <a:gd name="connsiteX2" fmla="*/ 12519855 w 12519855"/>
              <a:gd name="connsiteY2" fmla="*/ 1343521 h 1805434"/>
              <a:gd name="connsiteX3" fmla="*/ 12265331 w 12519855"/>
              <a:gd name="connsiteY3" fmla="*/ 1371801 h 1805434"/>
              <a:gd name="connsiteX4" fmla="*/ 12001380 w 12519855"/>
              <a:gd name="connsiteY4" fmla="*/ 1409508 h 1805434"/>
              <a:gd name="connsiteX5" fmla="*/ 11643162 w 12519855"/>
              <a:gd name="connsiteY5" fmla="*/ 1428362 h 1805434"/>
              <a:gd name="connsiteX6" fmla="*/ 11350931 w 12519855"/>
              <a:gd name="connsiteY6" fmla="*/ 1466069 h 1805434"/>
              <a:gd name="connsiteX7" fmla="*/ 11190675 w 12519855"/>
              <a:gd name="connsiteY7" fmla="*/ 1484923 h 1805434"/>
              <a:gd name="connsiteX8" fmla="*/ 11020993 w 12519855"/>
              <a:gd name="connsiteY8" fmla="*/ 1503776 h 1805434"/>
              <a:gd name="connsiteX9" fmla="*/ 10889017 w 12519855"/>
              <a:gd name="connsiteY9" fmla="*/ 1513203 h 1805434"/>
              <a:gd name="connsiteX10" fmla="*/ 10775896 w 12519855"/>
              <a:gd name="connsiteY10" fmla="*/ 1522630 h 1805434"/>
              <a:gd name="connsiteX11" fmla="*/ 10606213 w 12519855"/>
              <a:gd name="connsiteY11" fmla="*/ 1541483 h 1805434"/>
              <a:gd name="connsiteX12" fmla="*/ 10483665 w 12519855"/>
              <a:gd name="connsiteY12" fmla="*/ 1550910 h 1805434"/>
              <a:gd name="connsiteX13" fmla="*/ 10379970 w 12519855"/>
              <a:gd name="connsiteY13" fmla="*/ 1550910 h 1805434"/>
              <a:gd name="connsiteX14" fmla="*/ 10210288 w 12519855"/>
              <a:gd name="connsiteY14" fmla="*/ 1569764 h 1805434"/>
              <a:gd name="connsiteX15" fmla="*/ 10087739 w 12519855"/>
              <a:gd name="connsiteY15" fmla="*/ 1588617 h 1805434"/>
              <a:gd name="connsiteX16" fmla="*/ 9965191 w 12519855"/>
              <a:gd name="connsiteY16" fmla="*/ 1588617 h 1805434"/>
              <a:gd name="connsiteX17" fmla="*/ 9861496 w 12519855"/>
              <a:gd name="connsiteY17" fmla="*/ 1588617 h 1805434"/>
              <a:gd name="connsiteX18" fmla="*/ 9701240 w 12519855"/>
              <a:gd name="connsiteY18" fmla="*/ 1607471 h 1805434"/>
              <a:gd name="connsiteX19" fmla="*/ 9588118 w 12519855"/>
              <a:gd name="connsiteY19" fmla="*/ 1616898 h 1805434"/>
              <a:gd name="connsiteX20" fmla="*/ 9305314 w 12519855"/>
              <a:gd name="connsiteY20" fmla="*/ 1645178 h 1805434"/>
              <a:gd name="connsiteX21" fmla="*/ 9116778 w 12519855"/>
              <a:gd name="connsiteY21" fmla="*/ 1654605 h 1805434"/>
              <a:gd name="connsiteX22" fmla="*/ 8975376 w 12519855"/>
              <a:gd name="connsiteY22" fmla="*/ 1664032 h 1805434"/>
              <a:gd name="connsiteX23" fmla="*/ 8749133 w 12519855"/>
              <a:gd name="connsiteY23" fmla="*/ 1673459 h 1805434"/>
              <a:gd name="connsiteX24" fmla="*/ 8579450 w 12519855"/>
              <a:gd name="connsiteY24" fmla="*/ 1682886 h 1805434"/>
              <a:gd name="connsiteX25" fmla="*/ 8334354 w 12519855"/>
              <a:gd name="connsiteY25" fmla="*/ 1701739 h 1805434"/>
              <a:gd name="connsiteX26" fmla="*/ 8126964 w 12519855"/>
              <a:gd name="connsiteY26" fmla="*/ 1711166 h 1805434"/>
              <a:gd name="connsiteX27" fmla="*/ 7938428 w 12519855"/>
              <a:gd name="connsiteY27" fmla="*/ 1711166 h 1805434"/>
              <a:gd name="connsiteX28" fmla="*/ 7712184 w 12519855"/>
              <a:gd name="connsiteY28" fmla="*/ 1720593 h 1805434"/>
              <a:gd name="connsiteX29" fmla="*/ 7448234 w 12519855"/>
              <a:gd name="connsiteY29" fmla="*/ 1720593 h 1805434"/>
              <a:gd name="connsiteX30" fmla="*/ 7108869 w 12519855"/>
              <a:gd name="connsiteY30" fmla="*/ 1711166 h 1805434"/>
              <a:gd name="connsiteX31" fmla="*/ 6646956 w 12519855"/>
              <a:gd name="connsiteY31" fmla="*/ 1682886 h 1805434"/>
              <a:gd name="connsiteX32" fmla="*/ 6175615 w 12519855"/>
              <a:gd name="connsiteY32" fmla="*/ 1654605 h 1805434"/>
              <a:gd name="connsiteX33" fmla="*/ 5723129 w 12519855"/>
              <a:gd name="connsiteY33" fmla="*/ 1598044 h 1805434"/>
              <a:gd name="connsiteX34" fmla="*/ 5289496 w 12519855"/>
              <a:gd name="connsiteY34" fmla="*/ 1541483 h 1805434"/>
              <a:gd name="connsiteX35" fmla="*/ 4723888 w 12519855"/>
              <a:gd name="connsiteY35" fmla="*/ 1475496 h 1805434"/>
              <a:gd name="connsiteX36" fmla="*/ 3828341 w 12519855"/>
              <a:gd name="connsiteY36" fmla="*/ 1390655 h 1805434"/>
              <a:gd name="connsiteX37" fmla="*/ 3300440 w 12519855"/>
              <a:gd name="connsiteY37" fmla="*/ 1334094 h 1805434"/>
              <a:gd name="connsiteX38" fmla="*/ 2951648 w 12519855"/>
              <a:gd name="connsiteY38" fmla="*/ 1324667 h 1805434"/>
              <a:gd name="connsiteX39" fmla="*/ 2649991 w 12519855"/>
              <a:gd name="connsiteY39" fmla="*/ 1343521 h 1805434"/>
              <a:gd name="connsiteX40" fmla="*/ 2404894 w 12519855"/>
              <a:gd name="connsiteY40" fmla="*/ 1352947 h 1805434"/>
              <a:gd name="connsiteX41" fmla="*/ 2056102 w 12519855"/>
              <a:gd name="connsiteY41" fmla="*/ 1400081 h 1805434"/>
              <a:gd name="connsiteX42" fmla="*/ 1773298 w 12519855"/>
              <a:gd name="connsiteY42" fmla="*/ 1437789 h 1805434"/>
              <a:gd name="connsiteX43" fmla="*/ 1565908 w 12519855"/>
              <a:gd name="connsiteY43" fmla="*/ 1475496 h 1805434"/>
              <a:gd name="connsiteX44" fmla="*/ 1358518 w 12519855"/>
              <a:gd name="connsiteY44" fmla="*/ 1513203 h 1805434"/>
              <a:gd name="connsiteX45" fmla="*/ 1103995 w 12519855"/>
              <a:gd name="connsiteY45" fmla="*/ 1579191 h 1805434"/>
              <a:gd name="connsiteX46" fmla="*/ 906032 w 12519855"/>
              <a:gd name="connsiteY46" fmla="*/ 1626325 h 1805434"/>
              <a:gd name="connsiteX47" fmla="*/ 726923 w 12519855"/>
              <a:gd name="connsiteY47" fmla="*/ 1682886 h 1805434"/>
              <a:gd name="connsiteX48" fmla="*/ 462972 w 12519855"/>
              <a:gd name="connsiteY48" fmla="*/ 1767727 h 1805434"/>
              <a:gd name="connsiteX49" fmla="*/ 321570 w 12519855"/>
              <a:gd name="connsiteY49" fmla="*/ 1805434 h 1805434"/>
              <a:gd name="connsiteX50" fmla="*/ 312144 w 12519855"/>
              <a:gd name="connsiteY50" fmla="*/ 800161 h 1805434"/>
              <a:gd name="connsiteX51" fmla="*/ 302716 w 12519855"/>
              <a:gd name="connsiteY51" fmla="*/ 4914 h 1805434"/>
              <a:gd name="connsiteX0" fmla="*/ 302716 w 12519855"/>
              <a:gd name="connsiteY0" fmla="*/ 83478 h 1883998"/>
              <a:gd name="connsiteX1" fmla="*/ 1301958 w 12519855"/>
              <a:gd name="connsiteY1" fmla="*/ 86872 h 1883998"/>
              <a:gd name="connsiteX2" fmla="*/ 12510428 w 12519855"/>
              <a:gd name="connsiteY2" fmla="*/ 102332 h 1883998"/>
              <a:gd name="connsiteX3" fmla="*/ 12519855 w 12519855"/>
              <a:gd name="connsiteY3" fmla="*/ 1422085 h 1883998"/>
              <a:gd name="connsiteX4" fmla="*/ 12265331 w 12519855"/>
              <a:gd name="connsiteY4" fmla="*/ 1450365 h 1883998"/>
              <a:gd name="connsiteX5" fmla="*/ 12001380 w 12519855"/>
              <a:gd name="connsiteY5" fmla="*/ 1488072 h 1883998"/>
              <a:gd name="connsiteX6" fmla="*/ 11643162 w 12519855"/>
              <a:gd name="connsiteY6" fmla="*/ 1506926 h 1883998"/>
              <a:gd name="connsiteX7" fmla="*/ 11350931 w 12519855"/>
              <a:gd name="connsiteY7" fmla="*/ 1544633 h 1883998"/>
              <a:gd name="connsiteX8" fmla="*/ 11190675 w 12519855"/>
              <a:gd name="connsiteY8" fmla="*/ 1563487 h 1883998"/>
              <a:gd name="connsiteX9" fmla="*/ 11020993 w 12519855"/>
              <a:gd name="connsiteY9" fmla="*/ 1582340 h 1883998"/>
              <a:gd name="connsiteX10" fmla="*/ 10889017 w 12519855"/>
              <a:gd name="connsiteY10" fmla="*/ 1591767 h 1883998"/>
              <a:gd name="connsiteX11" fmla="*/ 10775896 w 12519855"/>
              <a:gd name="connsiteY11" fmla="*/ 1601194 h 1883998"/>
              <a:gd name="connsiteX12" fmla="*/ 10606213 w 12519855"/>
              <a:gd name="connsiteY12" fmla="*/ 1620047 h 1883998"/>
              <a:gd name="connsiteX13" fmla="*/ 10483665 w 12519855"/>
              <a:gd name="connsiteY13" fmla="*/ 1629474 h 1883998"/>
              <a:gd name="connsiteX14" fmla="*/ 10379970 w 12519855"/>
              <a:gd name="connsiteY14" fmla="*/ 1629474 h 1883998"/>
              <a:gd name="connsiteX15" fmla="*/ 10210288 w 12519855"/>
              <a:gd name="connsiteY15" fmla="*/ 1648328 h 1883998"/>
              <a:gd name="connsiteX16" fmla="*/ 10087739 w 12519855"/>
              <a:gd name="connsiteY16" fmla="*/ 1667181 h 1883998"/>
              <a:gd name="connsiteX17" fmla="*/ 9965191 w 12519855"/>
              <a:gd name="connsiteY17" fmla="*/ 1667181 h 1883998"/>
              <a:gd name="connsiteX18" fmla="*/ 9861496 w 12519855"/>
              <a:gd name="connsiteY18" fmla="*/ 1667181 h 1883998"/>
              <a:gd name="connsiteX19" fmla="*/ 9701240 w 12519855"/>
              <a:gd name="connsiteY19" fmla="*/ 1686035 h 1883998"/>
              <a:gd name="connsiteX20" fmla="*/ 9588118 w 12519855"/>
              <a:gd name="connsiteY20" fmla="*/ 1695462 h 1883998"/>
              <a:gd name="connsiteX21" fmla="*/ 9305314 w 12519855"/>
              <a:gd name="connsiteY21" fmla="*/ 1723742 h 1883998"/>
              <a:gd name="connsiteX22" fmla="*/ 9116778 w 12519855"/>
              <a:gd name="connsiteY22" fmla="*/ 1733169 h 1883998"/>
              <a:gd name="connsiteX23" fmla="*/ 8975376 w 12519855"/>
              <a:gd name="connsiteY23" fmla="*/ 1742596 h 1883998"/>
              <a:gd name="connsiteX24" fmla="*/ 8749133 w 12519855"/>
              <a:gd name="connsiteY24" fmla="*/ 1752023 h 1883998"/>
              <a:gd name="connsiteX25" fmla="*/ 8579450 w 12519855"/>
              <a:gd name="connsiteY25" fmla="*/ 1761450 h 1883998"/>
              <a:gd name="connsiteX26" fmla="*/ 8334354 w 12519855"/>
              <a:gd name="connsiteY26" fmla="*/ 1780303 h 1883998"/>
              <a:gd name="connsiteX27" fmla="*/ 8126964 w 12519855"/>
              <a:gd name="connsiteY27" fmla="*/ 1789730 h 1883998"/>
              <a:gd name="connsiteX28" fmla="*/ 7938428 w 12519855"/>
              <a:gd name="connsiteY28" fmla="*/ 1789730 h 1883998"/>
              <a:gd name="connsiteX29" fmla="*/ 7712184 w 12519855"/>
              <a:gd name="connsiteY29" fmla="*/ 1799157 h 1883998"/>
              <a:gd name="connsiteX30" fmla="*/ 7448234 w 12519855"/>
              <a:gd name="connsiteY30" fmla="*/ 1799157 h 1883998"/>
              <a:gd name="connsiteX31" fmla="*/ 7108869 w 12519855"/>
              <a:gd name="connsiteY31" fmla="*/ 1789730 h 1883998"/>
              <a:gd name="connsiteX32" fmla="*/ 6646956 w 12519855"/>
              <a:gd name="connsiteY32" fmla="*/ 1761450 h 1883998"/>
              <a:gd name="connsiteX33" fmla="*/ 6175615 w 12519855"/>
              <a:gd name="connsiteY33" fmla="*/ 1733169 h 1883998"/>
              <a:gd name="connsiteX34" fmla="*/ 5723129 w 12519855"/>
              <a:gd name="connsiteY34" fmla="*/ 1676608 h 1883998"/>
              <a:gd name="connsiteX35" fmla="*/ 5289496 w 12519855"/>
              <a:gd name="connsiteY35" fmla="*/ 1620047 h 1883998"/>
              <a:gd name="connsiteX36" fmla="*/ 4723888 w 12519855"/>
              <a:gd name="connsiteY36" fmla="*/ 1554060 h 1883998"/>
              <a:gd name="connsiteX37" fmla="*/ 3828341 w 12519855"/>
              <a:gd name="connsiteY37" fmla="*/ 1469219 h 1883998"/>
              <a:gd name="connsiteX38" fmla="*/ 3300440 w 12519855"/>
              <a:gd name="connsiteY38" fmla="*/ 1412658 h 1883998"/>
              <a:gd name="connsiteX39" fmla="*/ 2951648 w 12519855"/>
              <a:gd name="connsiteY39" fmla="*/ 1403231 h 1883998"/>
              <a:gd name="connsiteX40" fmla="*/ 2649991 w 12519855"/>
              <a:gd name="connsiteY40" fmla="*/ 1422085 h 1883998"/>
              <a:gd name="connsiteX41" fmla="*/ 2404894 w 12519855"/>
              <a:gd name="connsiteY41" fmla="*/ 1431511 h 1883998"/>
              <a:gd name="connsiteX42" fmla="*/ 2056102 w 12519855"/>
              <a:gd name="connsiteY42" fmla="*/ 1478645 h 1883998"/>
              <a:gd name="connsiteX43" fmla="*/ 1773298 w 12519855"/>
              <a:gd name="connsiteY43" fmla="*/ 1516353 h 1883998"/>
              <a:gd name="connsiteX44" fmla="*/ 1565908 w 12519855"/>
              <a:gd name="connsiteY44" fmla="*/ 1554060 h 1883998"/>
              <a:gd name="connsiteX45" fmla="*/ 1358518 w 12519855"/>
              <a:gd name="connsiteY45" fmla="*/ 1591767 h 1883998"/>
              <a:gd name="connsiteX46" fmla="*/ 1103995 w 12519855"/>
              <a:gd name="connsiteY46" fmla="*/ 1657755 h 1883998"/>
              <a:gd name="connsiteX47" fmla="*/ 906032 w 12519855"/>
              <a:gd name="connsiteY47" fmla="*/ 1704889 h 1883998"/>
              <a:gd name="connsiteX48" fmla="*/ 726923 w 12519855"/>
              <a:gd name="connsiteY48" fmla="*/ 1761450 h 1883998"/>
              <a:gd name="connsiteX49" fmla="*/ 462972 w 12519855"/>
              <a:gd name="connsiteY49" fmla="*/ 1846291 h 1883998"/>
              <a:gd name="connsiteX50" fmla="*/ 321570 w 12519855"/>
              <a:gd name="connsiteY50" fmla="*/ 1883998 h 1883998"/>
              <a:gd name="connsiteX51" fmla="*/ 312144 w 12519855"/>
              <a:gd name="connsiteY51" fmla="*/ 878725 h 1883998"/>
              <a:gd name="connsiteX52" fmla="*/ 302716 w 12519855"/>
              <a:gd name="connsiteY52" fmla="*/ 83478 h 1883998"/>
              <a:gd name="connsiteX0" fmla="*/ 647773 w 12864912"/>
              <a:gd name="connsiteY0" fmla="*/ 80926 h 1881446"/>
              <a:gd name="connsiteX1" fmla="*/ 987139 w 12864912"/>
              <a:gd name="connsiteY1" fmla="*/ 93747 h 1881446"/>
              <a:gd name="connsiteX2" fmla="*/ 12855485 w 12864912"/>
              <a:gd name="connsiteY2" fmla="*/ 99780 h 1881446"/>
              <a:gd name="connsiteX3" fmla="*/ 12864912 w 12864912"/>
              <a:gd name="connsiteY3" fmla="*/ 1419533 h 1881446"/>
              <a:gd name="connsiteX4" fmla="*/ 12610388 w 12864912"/>
              <a:gd name="connsiteY4" fmla="*/ 1447813 h 1881446"/>
              <a:gd name="connsiteX5" fmla="*/ 12346437 w 12864912"/>
              <a:gd name="connsiteY5" fmla="*/ 1485520 h 1881446"/>
              <a:gd name="connsiteX6" fmla="*/ 11988219 w 12864912"/>
              <a:gd name="connsiteY6" fmla="*/ 1504374 h 1881446"/>
              <a:gd name="connsiteX7" fmla="*/ 11695988 w 12864912"/>
              <a:gd name="connsiteY7" fmla="*/ 1542081 h 1881446"/>
              <a:gd name="connsiteX8" fmla="*/ 11535732 w 12864912"/>
              <a:gd name="connsiteY8" fmla="*/ 1560935 h 1881446"/>
              <a:gd name="connsiteX9" fmla="*/ 11366050 w 12864912"/>
              <a:gd name="connsiteY9" fmla="*/ 1579788 h 1881446"/>
              <a:gd name="connsiteX10" fmla="*/ 11234074 w 12864912"/>
              <a:gd name="connsiteY10" fmla="*/ 1589215 h 1881446"/>
              <a:gd name="connsiteX11" fmla="*/ 11120953 w 12864912"/>
              <a:gd name="connsiteY11" fmla="*/ 1598642 h 1881446"/>
              <a:gd name="connsiteX12" fmla="*/ 10951270 w 12864912"/>
              <a:gd name="connsiteY12" fmla="*/ 1617495 h 1881446"/>
              <a:gd name="connsiteX13" fmla="*/ 10828722 w 12864912"/>
              <a:gd name="connsiteY13" fmla="*/ 1626922 h 1881446"/>
              <a:gd name="connsiteX14" fmla="*/ 10725027 w 12864912"/>
              <a:gd name="connsiteY14" fmla="*/ 1626922 h 1881446"/>
              <a:gd name="connsiteX15" fmla="*/ 10555345 w 12864912"/>
              <a:gd name="connsiteY15" fmla="*/ 1645776 h 1881446"/>
              <a:gd name="connsiteX16" fmla="*/ 10432796 w 12864912"/>
              <a:gd name="connsiteY16" fmla="*/ 1664629 h 1881446"/>
              <a:gd name="connsiteX17" fmla="*/ 10310248 w 12864912"/>
              <a:gd name="connsiteY17" fmla="*/ 1664629 h 1881446"/>
              <a:gd name="connsiteX18" fmla="*/ 10206553 w 12864912"/>
              <a:gd name="connsiteY18" fmla="*/ 1664629 h 1881446"/>
              <a:gd name="connsiteX19" fmla="*/ 10046297 w 12864912"/>
              <a:gd name="connsiteY19" fmla="*/ 1683483 h 1881446"/>
              <a:gd name="connsiteX20" fmla="*/ 9933175 w 12864912"/>
              <a:gd name="connsiteY20" fmla="*/ 1692910 h 1881446"/>
              <a:gd name="connsiteX21" fmla="*/ 9650371 w 12864912"/>
              <a:gd name="connsiteY21" fmla="*/ 1721190 h 1881446"/>
              <a:gd name="connsiteX22" fmla="*/ 9461835 w 12864912"/>
              <a:gd name="connsiteY22" fmla="*/ 1730617 h 1881446"/>
              <a:gd name="connsiteX23" fmla="*/ 9320433 w 12864912"/>
              <a:gd name="connsiteY23" fmla="*/ 1740044 h 1881446"/>
              <a:gd name="connsiteX24" fmla="*/ 9094190 w 12864912"/>
              <a:gd name="connsiteY24" fmla="*/ 1749471 h 1881446"/>
              <a:gd name="connsiteX25" fmla="*/ 8924507 w 12864912"/>
              <a:gd name="connsiteY25" fmla="*/ 1758898 h 1881446"/>
              <a:gd name="connsiteX26" fmla="*/ 8679411 w 12864912"/>
              <a:gd name="connsiteY26" fmla="*/ 1777751 h 1881446"/>
              <a:gd name="connsiteX27" fmla="*/ 8472021 w 12864912"/>
              <a:gd name="connsiteY27" fmla="*/ 1787178 h 1881446"/>
              <a:gd name="connsiteX28" fmla="*/ 8283485 w 12864912"/>
              <a:gd name="connsiteY28" fmla="*/ 1787178 h 1881446"/>
              <a:gd name="connsiteX29" fmla="*/ 8057241 w 12864912"/>
              <a:gd name="connsiteY29" fmla="*/ 1796605 h 1881446"/>
              <a:gd name="connsiteX30" fmla="*/ 7793291 w 12864912"/>
              <a:gd name="connsiteY30" fmla="*/ 1796605 h 1881446"/>
              <a:gd name="connsiteX31" fmla="*/ 7453926 w 12864912"/>
              <a:gd name="connsiteY31" fmla="*/ 1787178 h 1881446"/>
              <a:gd name="connsiteX32" fmla="*/ 6992013 w 12864912"/>
              <a:gd name="connsiteY32" fmla="*/ 1758898 h 1881446"/>
              <a:gd name="connsiteX33" fmla="*/ 6520672 w 12864912"/>
              <a:gd name="connsiteY33" fmla="*/ 1730617 h 1881446"/>
              <a:gd name="connsiteX34" fmla="*/ 6068186 w 12864912"/>
              <a:gd name="connsiteY34" fmla="*/ 1674056 h 1881446"/>
              <a:gd name="connsiteX35" fmla="*/ 5634553 w 12864912"/>
              <a:gd name="connsiteY35" fmla="*/ 1617495 h 1881446"/>
              <a:gd name="connsiteX36" fmla="*/ 5068945 w 12864912"/>
              <a:gd name="connsiteY36" fmla="*/ 1551508 h 1881446"/>
              <a:gd name="connsiteX37" fmla="*/ 4173398 w 12864912"/>
              <a:gd name="connsiteY37" fmla="*/ 1466667 h 1881446"/>
              <a:gd name="connsiteX38" fmla="*/ 3645497 w 12864912"/>
              <a:gd name="connsiteY38" fmla="*/ 1410106 h 1881446"/>
              <a:gd name="connsiteX39" fmla="*/ 3296705 w 12864912"/>
              <a:gd name="connsiteY39" fmla="*/ 1400679 h 1881446"/>
              <a:gd name="connsiteX40" fmla="*/ 2995048 w 12864912"/>
              <a:gd name="connsiteY40" fmla="*/ 1419533 h 1881446"/>
              <a:gd name="connsiteX41" fmla="*/ 2749951 w 12864912"/>
              <a:gd name="connsiteY41" fmla="*/ 1428959 h 1881446"/>
              <a:gd name="connsiteX42" fmla="*/ 2401159 w 12864912"/>
              <a:gd name="connsiteY42" fmla="*/ 1476093 h 1881446"/>
              <a:gd name="connsiteX43" fmla="*/ 2118355 w 12864912"/>
              <a:gd name="connsiteY43" fmla="*/ 1513801 h 1881446"/>
              <a:gd name="connsiteX44" fmla="*/ 1910965 w 12864912"/>
              <a:gd name="connsiteY44" fmla="*/ 1551508 h 1881446"/>
              <a:gd name="connsiteX45" fmla="*/ 1703575 w 12864912"/>
              <a:gd name="connsiteY45" fmla="*/ 1589215 h 1881446"/>
              <a:gd name="connsiteX46" fmla="*/ 1449052 w 12864912"/>
              <a:gd name="connsiteY46" fmla="*/ 1655203 h 1881446"/>
              <a:gd name="connsiteX47" fmla="*/ 1251089 w 12864912"/>
              <a:gd name="connsiteY47" fmla="*/ 1702337 h 1881446"/>
              <a:gd name="connsiteX48" fmla="*/ 1071980 w 12864912"/>
              <a:gd name="connsiteY48" fmla="*/ 1758898 h 1881446"/>
              <a:gd name="connsiteX49" fmla="*/ 808029 w 12864912"/>
              <a:gd name="connsiteY49" fmla="*/ 1843739 h 1881446"/>
              <a:gd name="connsiteX50" fmla="*/ 666627 w 12864912"/>
              <a:gd name="connsiteY50" fmla="*/ 1881446 h 1881446"/>
              <a:gd name="connsiteX51" fmla="*/ 657201 w 12864912"/>
              <a:gd name="connsiteY51" fmla="*/ 876173 h 1881446"/>
              <a:gd name="connsiteX52" fmla="*/ 647773 w 12864912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169352 w 12386491"/>
              <a:gd name="connsiteY0" fmla="*/ 80926 h 1881446"/>
              <a:gd name="connsiteX1" fmla="*/ 508718 w 12386491"/>
              <a:gd name="connsiteY1" fmla="*/ 93747 h 1881446"/>
              <a:gd name="connsiteX2" fmla="*/ 12377064 w 12386491"/>
              <a:gd name="connsiteY2" fmla="*/ 99780 h 1881446"/>
              <a:gd name="connsiteX3" fmla="*/ 12386491 w 12386491"/>
              <a:gd name="connsiteY3" fmla="*/ 1419533 h 1881446"/>
              <a:gd name="connsiteX4" fmla="*/ 12131967 w 12386491"/>
              <a:gd name="connsiteY4" fmla="*/ 1447813 h 1881446"/>
              <a:gd name="connsiteX5" fmla="*/ 11868016 w 12386491"/>
              <a:gd name="connsiteY5" fmla="*/ 1485520 h 1881446"/>
              <a:gd name="connsiteX6" fmla="*/ 11509798 w 12386491"/>
              <a:gd name="connsiteY6" fmla="*/ 1504374 h 1881446"/>
              <a:gd name="connsiteX7" fmla="*/ 11217567 w 12386491"/>
              <a:gd name="connsiteY7" fmla="*/ 1542081 h 1881446"/>
              <a:gd name="connsiteX8" fmla="*/ 11057311 w 12386491"/>
              <a:gd name="connsiteY8" fmla="*/ 1560935 h 1881446"/>
              <a:gd name="connsiteX9" fmla="*/ 10887629 w 12386491"/>
              <a:gd name="connsiteY9" fmla="*/ 1579788 h 1881446"/>
              <a:gd name="connsiteX10" fmla="*/ 10755653 w 12386491"/>
              <a:gd name="connsiteY10" fmla="*/ 1589215 h 1881446"/>
              <a:gd name="connsiteX11" fmla="*/ 10642532 w 12386491"/>
              <a:gd name="connsiteY11" fmla="*/ 1598642 h 1881446"/>
              <a:gd name="connsiteX12" fmla="*/ 10472849 w 12386491"/>
              <a:gd name="connsiteY12" fmla="*/ 1617495 h 1881446"/>
              <a:gd name="connsiteX13" fmla="*/ 10350301 w 12386491"/>
              <a:gd name="connsiteY13" fmla="*/ 1626922 h 1881446"/>
              <a:gd name="connsiteX14" fmla="*/ 10246606 w 12386491"/>
              <a:gd name="connsiteY14" fmla="*/ 1626922 h 1881446"/>
              <a:gd name="connsiteX15" fmla="*/ 10076924 w 12386491"/>
              <a:gd name="connsiteY15" fmla="*/ 1645776 h 1881446"/>
              <a:gd name="connsiteX16" fmla="*/ 9954375 w 12386491"/>
              <a:gd name="connsiteY16" fmla="*/ 1664629 h 1881446"/>
              <a:gd name="connsiteX17" fmla="*/ 9831827 w 12386491"/>
              <a:gd name="connsiteY17" fmla="*/ 1664629 h 1881446"/>
              <a:gd name="connsiteX18" fmla="*/ 9728132 w 12386491"/>
              <a:gd name="connsiteY18" fmla="*/ 1664629 h 1881446"/>
              <a:gd name="connsiteX19" fmla="*/ 9567876 w 12386491"/>
              <a:gd name="connsiteY19" fmla="*/ 1683483 h 1881446"/>
              <a:gd name="connsiteX20" fmla="*/ 9454754 w 12386491"/>
              <a:gd name="connsiteY20" fmla="*/ 1692910 h 1881446"/>
              <a:gd name="connsiteX21" fmla="*/ 9171950 w 12386491"/>
              <a:gd name="connsiteY21" fmla="*/ 1721190 h 1881446"/>
              <a:gd name="connsiteX22" fmla="*/ 8983414 w 12386491"/>
              <a:gd name="connsiteY22" fmla="*/ 1730617 h 1881446"/>
              <a:gd name="connsiteX23" fmla="*/ 8842012 w 12386491"/>
              <a:gd name="connsiteY23" fmla="*/ 1740044 h 1881446"/>
              <a:gd name="connsiteX24" fmla="*/ 8615769 w 12386491"/>
              <a:gd name="connsiteY24" fmla="*/ 1749471 h 1881446"/>
              <a:gd name="connsiteX25" fmla="*/ 8446086 w 12386491"/>
              <a:gd name="connsiteY25" fmla="*/ 1758898 h 1881446"/>
              <a:gd name="connsiteX26" fmla="*/ 8200990 w 12386491"/>
              <a:gd name="connsiteY26" fmla="*/ 1777751 h 1881446"/>
              <a:gd name="connsiteX27" fmla="*/ 7993600 w 12386491"/>
              <a:gd name="connsiteY27" fmla="*/ 1787178 h 1881446"/>
              <a:gd name="connsiteX28" fmla="*/ 7805064 w 12386491"/>
              <a:gd name="connsiteY28" fmla="*/ 1787178 h 1881446"/>
              <a:gd name="connsiteX29" fmla="*/ 7578820 w 12386491"/>
              <a:gd name="connsiteY29" fmla="*/ 1796605 h 1881446"/>
              <a:gd name="connsiteX30" fmla="*/ 7314870 w 12386491"/>
              <a:gd name="connsiteY30" fmla="*/ 1796605 h 1881446"/>
              <a:gd name="connsiteX31" fmla="*/ 6975505 w 12386491"/>
              <a:gd name="connsiteY31" fmla="*/ 1787178 h 1881446"/>
              <a:gd name="connsiteX32" fmla="*/ 6513592 w 12386491"/>
              <a:gd name="connsiteY32" fmla="*/ 1758898 h 1881446"/>
              <a:gd name="connsiteX33" fmla="*/ 6042251 w 12386491"/>
              <a:gd name="connsiteY33" fmla="*/ 1730617 h 1881446"/>
              <a:gd name="connsiteX34" fmla="*/ 5589765 w 12386491"/>
              <a:gd name="connsiteY34" fmla="*/ 1674056 h 1881446"/>
              <a:gd name="connsiteX35" fmla="*/ 5156132 w 12386491"/>
              <a:gd name="connsiteY35" fmla="*/ 1617495 h 1881446"/>
              <a:gd name="connsiteX36" fmla="*/ 4590524 w 12386491"/>
              <a:gd name="connsiteY36" fmla="*/ 1551508 h 1881446"/>
              <a:gd name="connsiteX37" fmla="*/ 3694977 w 12386491"/>
              <a:gd name="connsiteY37" fmla="*/ 1466667 h 1881446"/>
              <a:gd name="connsiteX38" fmla="*/ 3167076 w 12386491"/>
              <a:gd name="connsiteY38" fmla="*/ 1410106 h 1881446"/>
              <a:gd name="connsiteX39" fmla="*/ 2818284 w 12386491"/>
              <a:gd name="connsiteY39" fmla="*/ 1400679 h 1881446"/>
              <a:gd name="connsiteX40" fmla="*/ 2516627 w 12386491"/>
              <a:gd name="connsiteY40" fmla="*/ 1419533 h 1881446"/>
              <a:gd name="connsiteX41" fmla="*/ 2271530 w 12386491"/>
              <a:gd name="connsiteY41" fmla="*/ 1428959 h 1881446"/>
              <a:gd name="connsiteX42" fmla="*/ 1922738 w 12386491"/>
              <a:gd name="connsiteY42" fmla="*/ 1476093 h 1881446"/>
              <a:gd name="connsiteX43" fmla="*/ 1639934 w 12386491"/>
              <a:gd name="connsiteY43" fmla="*/ 1513801 h 1881446"/>
              <a:gd name="connsiteX44" fmla="*/ 1432544 w 12386491"/>
              <a:gd name="connsiteY44" fmla="*/ 1551508 h 1881446"/>
              <a:gd name="connsiteX45" fmla="*/ 1225154 w 12386491"/>
              <a:gd name="connsiteY45" fmla="*/ 1589215 h 1881446"/>
              <a:gd name="connsiteX46" fmla="*/ 970631 w 12386491"/>
              <a:gd name="connsiteY46" fmla="*/ 1655203 h 1881446"/>
              <a:gd name="connsiteX47" fmla="*/ 772668 w 12386491"/>
              <a:gd name="connsiteY47" fmla="*/ 1702337 h 1881446"/>
              <a:gd name="connsiteX48" fmla="*/ 593559 w 12386491"/>
              <a:gd name="connsiteY48" fmla="*/ 1758898 h 1881446"/>
              <a:gd name="connsiteX49" fmla="*/ 329608 w 12386491"/>
              <a:gd name="connsiteY49" fmla="*/ 1843739 h 1881446"/>
              <a:gd name="connsiteX50" fmla="*/ 188206 w 12386491"/>
              <a:gd name="connsiteY50" fmla="*/ 1881446 h 1881446"/>
              <a:gd name="connsiteX51" fmla="*/ 178780 w 12386491"/>
              <a:gd name="connsiteY51" fmla="*/ 876173 h 1881446"/>
              <a:gd name="connsiteX52" fmla="*/ 169352 w 12386491"/>
              <a:gd name="connsiteY52" fmla="*/ 80926 h 1881446"/>
              <a:gd name="connsiteX0" fmla="*/ 140029 w 12357168"/>
              <a:gd name="connsiteY0" fmla="*/ 80926 h 1881446"/>
              <a:gd name="connsiteX1" fmla="*/ 479395 w 12357168"/>
              <a:gd name="connsiteY1" fmla="*/ 93747 h 1881446"/>
              <a:gd name="connsiteX2" fmla="*/ 12347741 w 12357168"/>
              <a:gd name="connsiteY2" fmla="*/ 99780 h 1881446"/>
              <a:gd name="connsiteX3" fmla="*/ 12357168 w 12357168"/>
              <a:gd name="connsiteY3" fmla="*/ 1419533 h 1881446"/>
              <a:gd name="connsiteX4" fmla="*/ 12102644 w 12357168"/>
              <a:gd name="connsiteY4" fmla="*/ 1447813 h 1881446"/>
              <a:gd name="connsiteX5" fmla="*/ 11838693 w 12357168"/>
              <a:gd name="connsiteY5" fmla="*/ 1485520 h 1881446"/>
              <a:gd name="connsiteX6" fmla="*/ 11480475 w 12357168"/>
              <a:gd name="connsiteY6" fmla="*/ 1504374 h 1881446"/>
              <a:gd name="connsiteX7" fmla="*/ 11188244 w 12357168"/>
              <a:gd name="connsiteY7" fmla="*/ 1542081 h 1881446"/>
              <a:gd name="connsiteX8" fmla="*/ 11027988 w 12357168"/>
              <a:gd name="connsiteY8" fmla="*/ 1560935 h 1881446"/>
              <a:gd name="connsiteX9" fmla="*/ 10858306 w 12357168"/>
              <a:gd name="connsiteY9" fmla="*/ 1579788 h 1881446"/>
              <a:gd name="connsiteX10" fmla="*/ 10726330 w 12357168"/>
              <a:gd name="connsiteY10" fmla="*/ 1589215 h 1881446"/>
              <a:gd name="connsiteX11" fmla="*/ 10613209 w 12357168"/>
              <a:gd name="connsiteY11" fmla="*/ 1598642 h 1881446"/>
              <a:gd name="connsiteX12" fmla="*/ 10443526 w 12357168"/>
              <a:gd name="connsiteY12" fmla="*/ 1617495 h 1881446"/>
              <a:gd name="connsiteX13" fmla="*/ 10320978 w 12357168"/>
              <a:gd name="connsiteY13" fmla="*/ 1626922 h 1881446"/>
              <a:gd name="connsiteX14" fmla="*/ 10217283 w 12357168"/>
              <a:gd name="connsiteY14" fmla="*/ 1626922 h 1881446"/>
              <a:gd name="connsiteX15" fmla="*/ 10047601 w 12357168"/>
              <a:gd name="connsiteY15" fmla="*/ 1645776 h 1881446"/>
              <a:gd name="connsiteX16" fmla="*/ 9925052 w 12357168"/>
              <a:gd name="connsiteY16" fmla="*/ 1664629 h 1881446"/>
              <a:gd name="connsiteX17" fmla="*/ 9802504 w 12357168"/>
              <a:gd name="connsiteY17" fmla="*/ 1664629 h 1881446"/>
              <a:gd name="connsiteX18" fmla="*/ 9698809 w 12357168"/>
              <a:gd name="connsiteY18" fmla="*/ 1664629 h 1881446"/>
              <a:gd name="connsiteX19" fmla="*/ 9538553 w 12357168"/>
              <a:gd name="connsiteY19" fmla="*/ 1683483 h 1881446"/>
              <a:gd name="connsiteX20" fmla="*/ 9425431 w 12357168"/>
              <a:gd name="connsiteY20" fmla="*/ 1692910 h 1881446"/>
              <a:gd name="connsiteX21" fmla="*/ 9142627 w 12357168"/>
              <a:gd name="connsiteY21" fmla="*/ 1721190 h 1881446"/>
              <a:gd name="connsiteX22" fmla="*/ 8954091 w 12357168"/>
              <a:gd name="connsiteY22" fmla="*/ 1730617 h 1881446"/>
              <a:gd name="connsiteX23" fmla="*/ 8812689 w 12357168"/>
              <a:gd name="connsiteY23" fmla="*/ 1740044 h 1881446"/>
              <a:gd name="connsiteX24" fmla="*/ 8586446 w 12357168"/>
              <a:gd name="connsiteY24" fmla="*/ 1749471 h 1881446"/>
              <a:gd name="connsiteX25" fmla="*/ 8416763 w 12357168"/>
              <a:gd name="connsiteY25" fmla="*/ 1758898 h 1881446"/>
              <a:gd name="connsiteX26" fmla="*/ 8171667 w 12357168"/>
              <a:gd name="connsiteY26" fmla="*/ 1777751 h 1881446"/>
              <a:gd name="connsiteX27" fmla="*/ 7964277 w 12357168"/>
              <a:gd name="connsiteY27" fmla="*/ 1787178 h 1881446"/>
              <a:gd name="connsiteX28" fmla="*/ 7775741 w 12357168"/>
              <a:gd name="connsiteY28" fmla="*/ 1787178 h 1881446"/>
              <a:gd name="connsiteX29" fmla="*/ 7549497 w 12357168"/>
              <a:gd name="connsiteY29" fmla="*/ 1796605 h 1881446"/>
              <a:gd name="connsiteX30" fmla="*/ 7285547 w 12357168"/>
              <a:gd name="connsiteY30" fmla="*/ 1796605 h 1881446"/>
              <a:gd name="connsiteX31" fmla="*/ 6946182 w 12357168"/>
              <a:gd name="connsiteY31" fmla="*/ 1787178 h 1881446"/>
              <a:gd name="connsiteX32" fmla="*/ 6484269 w 12357168"/>
              <a:gd name="connsiteY32" fmla="*/ 1758898 h 1881446"/>
              <a:gd name="connsiteX33" fmla="*/ 6012928 w 12357168"/>
              <a:gd name="connsiteY33" fmla="*/ 1730617 h 1881446"/>
              <a:gd name="connsiteX34" fmla="*/ 5560442 w 12357168"/>
              <a:gd name="connsiteY34" fmla="*/ 1674056 h 1881446"/>
              <a:gd name="connsiteX35" fmla="*/ 5126809 w 12357168"/>
              <a:gd name="connsiteY35" fmla="*/ 1617495 h 1881446"/>
              <a:gd name="connsiteX36" fmla="*/ 4561201 w 12357168"/>
              <a:gd name="connsiteY36" fmla="*/ 1551508 h 1881446"/>
              <a:gd name="connsiteX37" fmla="*/ 3665654 w 12357168"/>
              <a:gd name="connsiteY37" fmla="*/ 1466667 h 1881446"/>
              <a:gd name="connsiteX38" fmla="*/ 3137753 w 12357168"/>
              <a:gd name="connsiteY38" fmla="*/ 1410106 h 1881446"/>
              <a:gd name="connsiteX39" fmla="*/ 2788961 w 12357168"/>
              <a:gd name="connsiteY39" fmla="*/ 1400679 h 1881446"/>
              <a:gd name="connsiteX40" fmla="*/ 2487304 w 12357168"/>
              <a:gd name="connsiteY40" fmla="*/ 1419533 h 1881446"/>
              <a:gd name="connsiteX41" fmla="*/ 2242207 w 12357168"/>
              <a:gd name="connsiteY41" fmla="*/ 1428959 h 1881446"/>
              <a:gd name="connsiteX42" fmla="*/ 1893415 w 12357168"/>
              <a:gd name="connsiteY42" fmla="*/ 1476093 h 1881446"/>
              <a:gd name="connsiteX43" fmla="*/ 1610611 w 12357168"/>
              <a:gd name="connsiteY43" fmla="*/ 1513801 h 1881446"/>
              <a:gd name="connsiteX44" fmla="*/ 1403221 w 12357168"/>
              <a:gd name="connsiteY44" fmla="*/ 1551508 h 1881446"/>
              <a:gd name="connsiteX45" fmla="*/ 1195831 w 12357168"/>
              <a:gd name="connsiteY45" fmla="*/ 1589215 h 1881446"/>
              <a:gd name="connsiteX46" fmla="*/ 941308 w 12357168"/>
              <a:gd name="connsiteY46" fmla="*/ 1655203 h 1881446"/>
              <a:gd name="connsiteX47" fmla="*/ 743345 w 12357168"/>
              <a:gd name="connsiteY47" fmla="*/ 1702337 h 1881446"/>
              <a:gd name="connsiteX48" fmla="*/ 564236 w 12357168"/>
              <a:gd name="connsiteY48" fmla="*/ 1758898 h 1881446"/>
              <a:gd name="connsiteX49" fmla="*/ 300285 w 12357168"/>
              <a:gd name="connsiteY49" fmla="*/ 1843739 h 1881446"/>
              <a:gd name="connsiteX50" fmla="*/ 158883 w 12357168"/>
              <a:gd name="connsiteY50" fmla="*/ 1881446 h 1881446"/>
              <a:gd name="connsiteX51" fmla="*/ 149457 w 12357168"/>
              <a:gd name="connsiteY51" fmla="*/ 876173 h 1881446"/>
              <a:gd name="connsiteX52" fmla="*/ 140029 w 12357168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6275 w 12223414"/>
              <a:gd name="connsiteY0" fmla="*/ 80926 h 1881446"/>
              <a:gd name="connsiteX1" fmla="*/ 345641 w 12223414"/>
              <a:gd name="connsiteY1" fmla="*/ 93747 h 1881446"/>
              <a:gd name="connsiteX2" fmla="*/ 12213987 w 12223414"/>
              <a:gd name="connsiteY2" fmla="*/ 99780 h 1881446"/>
              <a:gd name="connsiteX3" fmla="*/ 12223414 w 12223414"/>
              <a:gd name="connsiteY3" fmla="*/ 1419533 h 1881446"/>
              <a:gd name="connsiteX4" fmla="*/ 11968890 w 12223414"/>
              <a:gd name="connsiteY4" fmla="*/ 1447813 h 1881446"/>
              <a:gd name="connsiteX5" fmla="*/ 11704939 w 12223414"/>
              <a:gd name="connsiteY5" fmla="*/ 1485520 h 1881446"/>
              <a:gd name="connsiteX6" fmla="*/ 11346721 w 12223414"/>
              <a:gd name="connsiteY6" fmla="*/ 1504374 h 1881446"/>
              <a:gd name="connsiteX7" fmla="*/ 11054490 w 12223414"/>
              <a:gd name="connsiteY7" fmla="*/ 1542081 h 1881446"/>
              <a:gd name="connsiteX8" fmla="*/ 10894234 w 12223414"/>
              <a:gd name="connsiteY8" fmla="*/ 1560935 h 1881446"/>
              <a:gd name="connsiteX9" fmla="*/ 10724552 w 12223414"/>
              <a:gd name="connsiteY9" fmla="*/ 1579788 h 1881446"/>
              <a:gd name="connsiteX10" fmla="*/ 10592576 w 12223414"/>
              <a:gd name="connsiteY10" fmla="*/ 1589215 h 1881446"/>
              <a:gd name="connsiteX11" fmla="*/ 10479455 w 12223414"/>
              <a:gd name="connsiteY11" fmla="*/ 1598642 h 1881446"/>
              <a:gd name="connsiteX12" fmla="*/ 10309772 w 12223414"/>
              <a:gd name="connsiteY12" fmla="*/ 1617495 h 1881446"/>
              <a:gd name="connsiteX13" fmla="*/ 10187224 w 12223414"/>
              <a:gd name="connsiteY13" fmla="*/ 1626922 h 1881446"/>
              <a:gd name="connsiteX14" fmla="*/ 10083529 w 12223414"/>
              <a:gd name="connsiteY14" fmla="*/ 1626922 h 1881446"/>
              <a:gd name="connsiteX15" fmla="*/ 9913847 w 12223414"/>
              <a:gd name="connsiteY15" fmla="*/ 1645776 h 1881446"/>
              <a:gd name="connsiteX16" fmla="*/ 9791298 w 12223414"/>
              <a:gd name="connsiteY16" fmla="*/ 1664629 h 1881446"/>
              <a:gd name="connsiteX17" fmla="*/ 9668750 w 12223414"/>
              <a:gd name="connsiteY17" fmla="*/ 1664629 h 1881446"/>
              <a:gd name="connsiteX18" fmla="*/ 9565055 w 12223414"/>
              <a:gd name="connsiteY18" fmla="*/ 1664629 h 1881446"/>
              <a:gd name="connsiteX19" fmla="*/ 9404799 w 12223414"/>
              <a:gd name="connsiteY19" fmla="*/ 1683483 h 1881446"/>
              <a:gd name="connsiteX20" fmla="*/ 9291677 w 12223414"/>
              <a:gd name="connsiteY20" fmla="*/ 1692910 h 1881446"/>
              <a:gd name="connsiteX21" fmla="*/ 9008873 w 12223414"/>
              <a:gd name="connsiteY21" fmla="*/ 1721190 h 1881446"/>
              <a:gd name="connsiteX22" fmla="*/ 8820337 w 12223414"/>
              <a:gd name="connsiteY22" fmla="*/ 1730617 h 1881446"/>
              <a:gd name="connsiteX23" fmla="*/ 8678935 w 12223414"/>
              <a:gd name="connsiteY23" fmla="*/ 1740044 h 1881446"/>
              <a:gd name="connsiteX24" fmla="*/ 8452692 w 12223414"/>
              <a:gd name="connsiteY24" fmla="*/ 1749471 h 1881446"/>
              <a:gd name="connsiteX25" fmla="*/ 8283009 w 12223414"/>
              <a:gd name="connsiteY25" fmla="*/ 1758898 h 1881446"/>
              <a:gd name="connsiteX26" fmla="*/ 8037913 w 12223414"/>
              <a:gd name="connsiteY26" fmla="*/ 1777751 h 1881446"/>
              <a:gd name="connsiteX27" fmla="*/ 7830523 w 12223414"/>
              <a:gd name="connsiteY27" fmla="*/ 1787178 h 1881446"/>
              <a:gd name="connsiteX28" fmla="*/ 7641987 w 12223414"/>
              <a:gd name="connsiteY28" fmla="*/ 1787178 h 1881446"/>
              <a:gd name="connsiteX29" fmla="*/ 7415743 w 12223414"/>
              <a:gd name="connsiteY29" fmla="*/ 1796605 h 1881446"/>
              <a:gd name="connsiteX30" fmla="*/ 7151793 w 12223414"/>
              <a:gd name="connsiteY30" fmla="*/ 1796605 h 1881446"/>
              <a:gd name="connsiteX31" fmla="*/ 6812428 w 12223414"/>
              <a:gd name="connsiteY31" fmla="*/ 1787178 h 1881446"/>
              <a:gd name="connsiteX32" fmla="*/ 6350515 w 12223414"/>
              <a:gd name="connsiteY32" fmla="*/ 1758898 h 1881446"/>
              <a:gd name="connsiteX33" fmla="*/ 5879174 w 12223414"/>
              <a:gd name="connsiteY33" fmla="*/ 1730617 h 1881446"/>
              <a:gd name="connsiteX34" fmla="*/ 5426688 w 12223414"/>
              <a:gd name="connsiteY34" fmla="*/ 1674056 h 1881446"/>
              <a:gd name="connsiteX35" fmla="*/ 4993055 w 12223414"/>
              <a:gd name="connsiteY35" fmla="*/ 1617495 h 1881446"/>
              <a:gd name="connsiteX36" fmla="*/ 4427447 w 12223414"/>
              <a:gd name="connsiteY36" fmla="*/ 1551508 h 1881446"/>
              <a:gd name="connsiteX37" fmla="*/ 3531900 w 12223414"/>
              <a:gd name="connsiteY37" fmla="*/ 1466667 h 1881446"/>
              <a:gd name="connsiteX38" fmla="*/ 3003999 w 12223414"/>
              <a:gd name="connsiteY38" fmla="*/ 1410106 h 1881446"/>
              <a:gd name="connsiteX39" fmla="*/ 2655207 w 12223414"/>
              <a:gd name="connsiteY39" fmla="*/ 1400679 h 1881446"/>
              <a:gd name="connsiteX40" fmla="*/ 2353550 w 12223414"/>
              <a:gd name="connsiteY40" fmla="*/ 1419533 h 1881446"/>
              <a:gd name="connsiteX41" fmla="*/ 2108453 w 12223414"/>
              <a:gd name="connsiteY41" fmla="*/ 1428959 h 1881446"/>
              <a:gd name="connsiteX42" fmla="*/ 1759661 w 12223414"/>
              <a:gd name="connsiteY42" fmla="*/ 1476093 h 1881446"/>
              <a:gd name="connsiteX43" fmla="*/ 1476857 w 12223414"/>
              <a:gd name="connsiteY43" fmla="*/ 1513801 h 1881446"/>
              <a:gd name="connsiteX44" fmla="*/ 1269467 w 12223414"/>
              <a:gd name="connsiteY44" fmla="*/ 1551508 h 1881446"/>
              <a:gd name="connsiteX45" fmla="*/ 1062077 w 12223414"/>
              <a:gd name="connsiteY45" fmla="*/ 1589215 h 1881446"/>
              <a:gd name="connsiteX46" fmla="*/ 807554 w 12223414"/>
              <a:gd name="connsiteY46" fmla="*/ 1655203 h 1881446"/>
              <a:gd name="connsiteX47" fmla="*/ 609591 w 12223414"/>
              <a:gd name="connsiteY47" fmla="*/ 1702337 h 1881446"/>
              <a:gd name="connsiteX48" fmla="*/ 430482 w 12223414"/>
              <a:gd name="connsiteY48" fmla="*/ 1758898 h 1881446"/>
              <a:gd name="connsiteX49" fmla="*/ 166531 w 12223414"/>
              <a:gd name="connsiteY49" fmla="*/ 1843739 h 1881446"/>
              <a:gd name="connsiteX50" fmla="*/ 25129 w 12223414"/>
              <a:gd name="connsiteY50" fmla="*/ 1881446 h 1881446"/>
              <a:gd name="connsiteX51" fmla="*/ 15703 w 12223414"/>
              <a:gd name="connsiteY51" fmla="*/ 876173 h 1881446"/>
              <a:gd name="connsiteX52" fmla="*/ 6275 w 12223414"/>
              <a:gd name="connsiteY52" fmla="*/ 80926 h 1881446"/>
              <a:gd name="connsiteX0" fmla="*/ 6275 w 12223414"/>
              <a:gd name="connsiteY0" fmla="*/ 80926 h 1890873"/>
              <a:gd name="connsiteX1" fmla="*/ 345641 w 12223414"/>
              <a:gd name="connsiteY1" fmla="*/ 93747 h 1890873"/>
              <a:gd name="connsiteX2" fmla="*/ 12213987 w 12223414"/>
              <a:gd name="connsiteY2" fmla="*/ 99780 h 1890873"/>
              <a:gd name="connsiteX3" fmla="*/ 12223414 w 12223414"/>
              <a:gd name="connsiteY3" fmla="*/ 1419533 h 1890873"/>
              <a:gd name="connsiteX4" fmla="*/ 11968890 w 12223414"/>
              <a:gd name="connsiteY4" fmla="*/ 1447813 h 1890873"/>
              <a:gd name="connsiteX5" fmla="*/ 11704939 w 12223414"/>
              <a:gd name="connsiteY5" fmla="*/ 1485520 h 1890873"/>
              <a:gd name="connsiteX6" fmla="*/ 11346721 w 12223414"/>
              <a:gd name="connsiteY6" fmla="*/ 1504374 h 1890873"/>
              <a:gd name="connsiteX7" fmla="*/ 11054490 w 12223414"/>
              <a:gd name="connsiteY7" fmla="*/ 1542081 h 1890873"/>
              <a:gd name="connsiteX8" fmla="*/ 10894234 w 12223414"/>
              <a:gd name="connsiteY8" fmla="*/ 1560935 h 1890873"/>
              <a:gd name="connsiteX9" fmla="*/ 10724552 w 12223414"/>
              <a:gd name="connsiteY9" fmla="*/ 1579788 h 1890873"/>
              <a:gd name="connsiteX10" fmla="*/ 10592576 w 12223414"/>
              <a:gd name="connsiteY10" fmla="*/ 1589215 h 1890873"/>
              <a:gd name="connsiteX11" fmla="*/ 10479455 w 12223414"/>
              <a:gd name="connsiteY11" fmla="*/ 1598642 h 1890873"/>
              <a:gd name="connsiteX12" fmla="*/ 10309772 w 12223414"/>
              <a:gd name="connsiteY12" fmla="*/ 1617495 h 1890873"/>
              <a:gd name="connsiteX13" fmla="*/ 10187224 w 12223414"/>
              <a:gd name="connsiteY13" fmla="*/ 1626922 h 1890873"/>
              <a:gd name="connsiteX14" fmla="*/ 10083529 w 12223414"/>
              <a:gd name="connsiteY14" fmla="*/ 1626922 h 1890873"/>
              <a:gd name="connsiteX15" fmla="*/ 9913847 w 12223414"/>
              <a:gd name="connsiteY15" fmla="*/ 1645776 h 1890873"/>
              <a:gd name="connsiteX16" fmla="*/ 9791298 w 12223414"/>
              <a:gd name="connsiteY16" fmla="*/ 1664629 h 1890873"/>
              <a:gd name="connsiteX17" fmla="*/ 9668750 w 12223414"/>
              <a:gd name="connsiteY17" fmla="*/ 1664629 h 1890873"/>
              <a:gd name="connsiteX18" fmla="*/ 9565055 w 12223414"/>
              <a:gd name="connsiteY18" fmla="*/ 1664629 h 1890873"/>
              <a:gd name="connsiteX19" fmla="*/ 9404799 w 12223414"/>
              <a:gd name="connsiteY19" fmla="*/ 1683483 h 1890873"/>
              <a:gd name="connsiteX20" fmla="*/ 9291677 w 12223414"/>
              <a:gd name="connsiteY20" fmla="*/ 1692910 h 1890873"/>
              <a:gd name="connsiteX21" fmla="*/ 9008873 w 12223414"/>
              <a:gd name="connsiteY21" fmla="*/ 1721190 h 1890873"/>
              <a:gd name="connsiteX22" fmla="*/ 8820337 w 12223414"/>
              <a:gd name="connsiteY22" fmla="*/ 1730617 h 1890873"/>
              <a:gd name="connsiteX23" fmla="*/ 8678935 w 12223414"/>
              <a:gd name="connsiteY23" fmla="*/ 1740044 h 1890873"/>
              <a:gd name="connsiteX24" fmla="*/ 8452692 w 12223414"/>
              <a:gd name="connsiteY24" fmla="*/ 1749471 h 1890873"/>
              <a:gd name="connsiteX25" fmla="*/ 8283009 w 12223414"/>
              <a:gd name="connsiteY25" fmla="*/ 1758898 h 1890873"/>
              <a:gd name="connsiteX26" fmla="*/ 8037913 w 12223414"/>
              <a:gd name="connsiteY26" fmla="*/ 1777751 h 1890873"/>
              <a:gd name="connsiteX27" fmla="*/ 7830523 w 12223414"/>
              <a:gd name="connsiteY27" fmla="*/ 1787178 h 1890873"/>
              <a:gd name="connsiteX28" fmla="*/ 7641987 w 12223414"/>
              <a:gd name="connsiteY28" fmla="*/ 1787178 h 1890873"/>
              <a:gd name="connsiteX29" fmla="*/ 7415743 w 12223414"/>
              <a:gd name="connsiteY29" fmla="*/ 1796605 h 1890873"/>
              <a:gd name="connsiteX30" fmla="*/ 7151793 w 12223414"/>
              <a:gd name="connsiteY30" fmla="*/ 1796605 h 1890873"/>
              <a:gd name="connsiteX31" fmla="*/ 6812428 w 12223414"/>
              <a:gd name="connsiteY31" fmla="*/ 1787178 h 1890873"/>
              <a:gd name="connsiteX32" fmla="*/ 6350515 w 12223414"/>
              <a:gd name="connsiteY32" fmla="*/ 1758898 h 1890873"/>
              <a:gd name="connsiteX33" fmla="*/ 5879174 w 12223414"/>
              <a:gd name="connsiteY33" fmla="*/ 1730617 h 1890873"/>
              <a:gd name="connsiteX34" fmla="*/ 5426688 w 12223414"/>
              <a:gd name="connsiteY34" fmla="*/ 1674056 h 1890873"/>
              <a:gd name="connsiteX35" fmla="*/ 4993055 w 12223414"/>
              <a:gd name="connsiteY35" fmla="*/ 1617495 h 1890873"/>
              <a:gd name="connsiteX36" fmla="*/ 4427447 w 12223414"/>
              <a:gd name="connsiteY36" fmla="*/ 1551508 h 1890873"/>
              <a:gd name="connsiteX37" fmla="*/ 3531900 w 12223414"/>
              <a:gd name="connsiteY37" fmla="*/ 1466667 h 1890873"/>
              <a:gd name="connsiteX38" fmla="*/ 3003999 w 12223414"/>
              <a:gd name="connsiteY38" fmla="*/ 1410106 h 1890873"/>
              <a:gd name="connsiteX39" fmla="*/ 2655207 w 12223414"/>
              <a:gd name="connsiteY39" fmla="*/ 1400679 h 1890873"/>
              <a:gd name="connsiteX40" fmla="*/ 2353550 w 12223414"/>
              <a:gd name="connsiteY40" fmla="*/ 1419533 h 1890873"/>
              <a:gd name="connsiteX41" fmla="*/ 2108453 w 12223414"/>
              <a:gd name="connsiteY41" fmla="*/ 1428959 h 1890873"/>
              <a:gd name="connsiteX42" fmla="*/ 1759661 w 12223414"/>
              <a:gd name="connsiteY42" fmla="*/ 1476093 h 1890873"/>
              <a:gd name="connsiteX43" fmla="*/ 1476857 w 12223414"/>
              <a:gd name="connsiteY43" fmla="*/ 1513801 h 1890873"/>
              <a:gd name="connsiteX44" fmla="*/ 1269467 w 12223414"/>
              <a:gd name="connsiteY44" fmla="*/ 1551508 h 1890873"/>
              <a:gd name="connsiteX45" fmla="*/ 1062077 w 12223414"/>
              <a:gd name="connsiteY45" fmla="*/ 1589215 h 1890873"/>
              <a:gd name="connsiteX46" fmla="*/ 807554 w 12223414"/>
              <a:gd name="connsiteY46" fmla="*/ 1655203 h 1890873"/>
              <a:gd name="connsiteX47" fmla="*/ 609591 w 12223414"/>
              <a:gd name="connsiteY47" fmla="*/ 1702337 h 1890873"/>
              <a:gd name="connsiteX48" fmla="*/ 430482 w 12223414"/>
              <a:gd name="connsiteY48" fmla="*/ 1758898 h 1890873"/>
              <a:gd name="connsiteX49" fmla="*/ 166531 w 12223414"/>
              <a:gd name="connsiteY49" fmla="*/ 1843739 h 1890873"/>
              <a:gd name="connsiteX50" fmla="*/ 34556 w 12223414"/>
              <a:gd name="connsiteY50" fmla="*/ 1890873 h 1890873"/>
              <a:gd name="connsiteX51" fmla="*/ 15703 w 12223414"/>
              <a:gd name="connsiteY51" fmla="*/ 876173 h 1890873"/>
              <a:gd name="connsiteX52" fmla="*/ 6275 w 12223414"/>
              <a:gd name="connsiteY52" fmla="*/ 80926 h 1890873"/>
              <a:gd name="connsiteX0" fmla="*/ 6275 w 12223414"/>
              <a:gd name="connsiteY0" fmla="*/ 87387 h 1897334"/>
              <a:gd name="connsiteX1" fmla="*/ 345641 w 12223414"/>
              <a:gd name="connsiteY1" fmla="*/ 100208 h 1897334"/>
              <a:gd name="connsiteX2" fmla="*/ 2466672 w 12223414"/>
              <a:gd name="connsiteY2" fmla="*/ 81354 h 1897334"/>
              <a:gd name="connsiteX3" fmla="*/ 12213987 w 12223414"/>
              <a:gd name="connsiteY3" fmla="*/ 106241 h 1897334"/>
              <a:gd name="connsiteX4" fmla="*/ 12223414 w 12223414"/>
              <a:gd name="connsiteY4" fmla="*/ 1425994 h 1897334"/>
              <a:gd name="connsiteX5" fmla="*/ 11968890 w 12223414"/>
              <a:gd name="connsiteY5" fmla="*/ 1454274 h 1897334"/>
              <a:gd name="connsiteX6" fmla="*/ 11704939 w 12223414"/>
              <a:gd name="connsiteY6" fmla="*/ 1491981 h 1897334"/>
              <a:gd name="connsiteX7" fmla="*/ 11346721 w 12223414"/>
              <a:gd name="connsiteY7" fmla="*/ 1510835 h 1897334"/>
              <a:gd name="connsiteX8" fmla="*/ 11054490 w 12223414"/>
              <a:gd name="connsiteY8" fmla="*/ 1548542 h 1897334"/>
              <a:gd name="connsiteX9" fmla="*/ 10894234 w 12223414"/>
              <a:gd name="connsiteY9" fmla="*/ 1567396 h 1897334"/>
              <a:gd name="connsiteX10" fmla="*/ 10724552 w 12223414"/>
              <a:gd name="connsiteY10" fmla="*/ 1586249 h 1897334"/>
              <a:gd name="connsiteX11" fmla="*/ 10592576 w 12223414"/>
              <a:gd name="connsiteY11" fmla="*/ 1595676 h 1897334"/>
              <a:gd name="connsiteX12" fmla="*/ 10479455 w 12223414"/>
              <a:gd name="connsiteY12" fmla="*/ 1605103 h 1897334"/>
              <a:gd name="connsiteX13" fmla="*/ 10309772 w 12223414"/>
              <a:gd name="connsiteY13" fmla="*/ 1623956 h 1897334"/>
              <a:gd name="connsiteX14" fmla="*/ 10187224 w 12223414"/>
              <a:gd name="connsiteY14" fmla="*/ 1633383 h 1897334"/>
              <a:gd name="connsiteX15" fmla="*/ 10083529 w 12223414"/>
              <a:gd name="connsiteY15" fmla="*/ 1633383 h 1897334"/>
              <a:gd name="connsiteX16" fmla="*/ 9913847 w 12223414"/>
              <a:gd name="connsiteY16" fmla="*/ 1652237 h 1897334"/>
              <a:gd name="connsiteX17" fmla="*/ 9791298 w 12223414"/>
              <a:gd name="connsiteY17" fmla="*/ 1671090 h 1897334"/>
              <a:gd name="connsiteX18" fmla="*/ 9668750 w 12223414"/>
              <a:gd name="connsiteY18" fmla="*/ 1671090 h 1897334"/>
              <a:gd name="connsiteX19" fmla="*/ 9565055 w 12223414"/>
              <a:gd name="connsiteY19" fmla="*/ 1671090 h 1897334"/>
              <a:gd name="connsiteX20" fmla="*/ 9404799 w 12223414"/>
              <a:gd name="connsiteY20" fmla="*/ 1689944 h 1897334"/>
              <a:gd name="connsiteX21" fmla="*/ 9291677 w 12223414"/>
              <a:gd name="connsiteY21" fmla="*/ 1699371 h 1897334"/>
              <a:gd name="connsiteX22" fmla="*/ 9008873 w 12223414"/>
              <a:gd name="connsiteY22" fmla="*/ 1727651 h 1897334"/>
              <a:gd name="connsiteX23" fmla="*/ 8820337 w 12223414"/>
              <a:gd name="connsiteY23" fmla="*/ 1737078 h 1897334"/>
              <a:gd name="connsiteX24" fmla="*/ 8678935 w 12223414"/>
              <a:gd name="connsiteY24" fmla="*/ 1746505 h 1897334"/>
              <a:gd name="connsiteX25" fmla="*/ 8452692 w 12223414"/>
              <a:gd name="connsiteY25" fmla="*/ 1755932 h 1897334"/>
              <a:gd name="connsiteX26" fmla="*/ 8283009 w 12223414"/>
              <a:gd name="connsiteY26" fmla="*/ 1765359 h 1897334"/>
              <a:gd name="connsiteX27" fmla="*/ 8037913 w 12223414"/>
              <a:gd name="connsiteY27" fmla="*/ 1784212 h 1897334"/>
              <a:gd name="connsiteX28" fmla="*/ 7830523 w 12223414"/>
              <a:gd name="connsiteY28" fmla="*/ 1793639 h 1897334"/>
              <a:gd name="connsiteX29" fmla="*/ 7641987 w 12223414"/>
              <a:gd name="connsiteY29" fmla="*/ 1793639 h 1897334"/>
              <a:gd name="connsiteX30" fmla="*/ 7415743 w 12223414"/>
              <a:gd name="connsiteY30" fmla="*/ 1803066 h 1897334"/>
              <a:gd name="connsiteX31" fmla="*/ 7151793 w 12223414"/>
              <a:gd name="connsiteY31" fmla="*/ 1803066 h 1897334"/>
              <a:gd name="connsiteX32" fmla="*/ 6812428 w 12223414"/>
              <a:gd name="connsiteY32" fmla="*/ 1793639 h 1897334"/>
              <a:gd name="connsiteX33" fmla="*/ 6350515 w 12223414"/>
              <a:gd name="connsiteY33" fmla="*/ 1765359 h 1897334"/>
              <a:gd name="connsiteX34" fmla="*/ 5879174 w 12223414"/>
              <a:gd name="connsiteY34" fmla="*/ 1737078 h 1897334"/>
              <a:gd name="connsiteX35" fmla="*/ 5426688 w 12223414"/>
              <a:gd name="connsiteY35" fmla="*/ 1680517 h 1897334"/>
              <a:gd name="connsiteX36" fmla="*/ 4993055 w 12223414"/>
              <a:gd name="connsiteY36" fmla="*/ 1623956 h 1897334"/>
              <a:gd name="connsiteX37" fmla="*/ 4427447 w 12223414"/>
              <a:gd name="connsiteY37" fmla="*/ 1557969 h 1897334"/>
              <a:gd name="connsiteX38" fmla="*/ 3531900 w 12223414"/>
              <a:gd name="connsiteY38" fmla="*/ 1473128 h 1897334"/>
              <a:gd name="connsiteX39" fmla="*/ 3003999 w 12223414"/>
              <a:gd name="connsiteY39" fmla="*/ 1416567 h 1897334"/>
              <a:gd name="connsiteX40" fmla="*/ 2655207 w 12223414"/>
              <a:gd name="connsiteY40" fmla="*/ 1407140 h 1897334"/>
              <a:gd name="connsiteX41" fmla="*/ 2353550 w 12223414"/>
              <a:gd name="connsiteY41" fmla="*/ 1425994 h 1897334"/>
              <a:gd name="connsiteX42" fmla="*/ 2108453 w 12223414"/>
              <a:gd name="connsiteY42" fmla="*/ 1435420 h 1897334"/>
              <a:gd name="connsiteX43" fmla="*/ 1759661 w 12223414"/>
              <a:gd name="connsiteY43" fmla="*/ 1482554 h 1897334"/>
              <a:gd name="connsiteX44" fmla="*/ 1476857 w 12223414"/>
              <a:gd name="connsiteY44" fmla="*/ 1520262 h 1897334"/>
              <a:gd name="connsiteX45" fmla="*/ 1269467 w 12223414"/>
              <a:gd name="connsiteY45" fmla="*/ 1557969 h 1897334"/>
              <a:gd name="connsiteX46" fmla="*/ 1062077 w 12223414"/>
              <a:gd name="connsiteY46" fmla="*/ 1595676 h 1897334"/>
              <a:gd name="connsiteX47" fmla="*/ 807554 w 12223414"/>
              <a:gd name="connsiteY47" fmla="*/ 1661664 h 1897334"/>
              <a:gd name="connsiteX48" fmla="*/ 609591 w 12223414"/>
              <a:gd name="connsiteY48" fmla="*/ 1708798 h 1897334"/>
              <a:gd name="connsiteX49" fmla="*/ 430482 w 12223414"/>
              <a:gd name="connsiteY49" fmla="*/ 1765359 h 1897334"/>
              <a:gd name="connsiteX50" fmla="*/ 166531 w 12223414"/>
              <a:gd name="connsiteY50" fmla="*/ 1850200 h 1897334"/>
              <a:gd name="connsiteX51" fmla="*/ 34556 w 12223414"/>
              <a:gd name="connsiteY51" fmla="*/ 1897334 h 1897334"/>
              <a:gd name="connsiteX52" fmla="*/ 15703 w 12223414"/>
              <a:gd name="connsiteY52" fmla="*/ 882634 h 1897334"/>
              <a:gd name="connsiteX53" fmla="*/ 6275 w 12223414"/>
              <a:gd name="connsiteY53" fmla="*/ 87387 h 1897334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25446"/>
              <a:gd name="connsiteX1" fmla="*/ 345641 w 12223414"/>
              <a:gd name="connsiteY1" fmla="*/ 18893 h 1825446"/>
              <a:gd name="connsiteX2" fmla="*/ 2466672 w 12223414"/>
              <a:gd name="connsiteY2" fmla="*/ 39 h 1825446"/>
              <a:gd name="connsiteX3" fmla="*/ 12213987 w 12223414"/>
              <a:gd name="connsiteY3" fmla="*/ 24926 h 1825446"/>
              <a:gd name="connsiteX4" fmla="*/ 12223414 w 12223414"/>
              <a:gd name="connsiteY4" fmla="*/ 1344679 h 1825446"/>
              <a:gd name="connsiteX5" fmla="*/ 11968890 w 12223414"/>
              <a:gd name="connsiteY5" fmla="*/ 1372959 h 1825446"/>
              <a:gd name="connsiteX6" fmla="*/ 11704939 w 12223414"/>
              <a:gd name="connsiteY6" fmla="*/ 1410666 h 1825446"/>
              <a:gd name="connsiteX7" fmla="*/ 11346721 w 12223414"/>
              <a:gd name="connsiteY7" fmla="*/ 1429520 h 1825446"/>
              <a:gd name="connsiteX8" fmla="*/ 11054490 w 12223414"/>
              <a:gd name="connsiteY8" fmla="*/ 1467227 h 1825446"/>
              <a:gd name="connsiteX9" fmla="*/ 10894234 w 12223414"/>
              <a:gd name="connsiteY9" fmla="*/ 1486081 h 1825446"/>
              <a:gd name="connsiteX10" fmla="*/ 10724552 w 12223414"/>
              <a:gd name="connsiteY10" fmla="*/ 1504934 h 1825446"/>
              <a:gd name="connsiteX11" fmla="*/ 10592576 w 12223414"/>
              <a:gd name="connsiteY11" fmla="*/ 1514361 h 1825446"/>
              <a:gd name="connsiteX12" fmla="*/ 10479455 w 12223414"/>
              <a:gd name="connsiteY12" fmla="*/ 1523788 h 1825446"/>
              <a:gd name="connsiteX13" fmla="*/ 10309772 w 12223414"/>
              <a:gd name="connsiteY13" fmla="*/ 1542641 h 1825446"/>
              <a:gd name="connsiteX14" fmla="*/ 10187224 w 12223414"/>
              <a:gd name="connsiteY14" fmla="*/ 1552068 h 1825446"/>
              <a:gd name="connsiteX15" fmla="*/ 10083529 w 12223414"/>
              <a:gd name="connsiteY15" fmla="*/ 1552068 h 1825446"/>
              <a:gd name="connsiteX16" fmla="*/ 9913847 w 12223414"/>
              <a:gd name="connsiteY16" fmla="*/ 1570922 h 1825446"/>
              <a:gd name="connsiteX17" fmla="*/ 9791298 w 12223414"/>
              <a:gd name="connsiteY17" fmla="*/ 1589775 h 1825446"/>
              <a:gd name="connsiteX18" fmla="*/ 9668750 w 12223414"/>
              <a:gd name="connsiteY18" fmla="*/ 1589775 h 1825446"/>
              <a:gd name="connsiteX19" fmla="*/ 9565055 w 12223414"/>
              <a:gd name="connsiteY19" fmla="*/ 1589775 h 1825446"/>
              <a:gd name="connsiteX20" fmla="*/ 9404799 w 12223414"/>
              <a:gd name="connsiteY20" fmla="*/ 1608629 h 1825446"/>
              <a:gd name="connsiteX21" fmla="*/ 9291677 w 12223414"/>
              <a:gd name="connsiteY21" fmla="*/ 1618056 h 1825446"/>
              <a:gd name="connsiteX22" fmla="*/ 9008873 w 12223414"/>
              <a:gd name="connsiteY22" fmla="*/ 1646336 h 1825446"/>
              <a:gd name="connsiteX23" fmla="*/ 8820337 w 12223414"/>
              <a:gd name="connsiteY23" fmla="*/ 1655763 h 1825446"/>
              <a:gd name="connsiteX24" fmla="*/ 8678935 w 12223414"/>
              <a:gd name="connsiteY24" fmla="*/ 1665190 h 1825446"/>
              <a:gd name="connsiteX25" fmla="*/ 8452692 w 12223414"/>
              <a:gd name="connsiteY25" fmla="*/ 1674617 h 1825446"/>
              <a:gd name="connsiteX26" fmla="*/ 8283009 w 12223414"/>
              <a:gd name="connsiteY26" fmla="*/ 1684044 h 1825446"/>
              <a:gd name="connsiteX27" fmla="*/ 8037913 w 12223414"/>
              <a:gd name="connsiteY27" fmla="*/ 1702897 h 1825446"/>
              <a:gd name="connsiteX28" fmla="*/ 7830523 w 12223414"/>
              <a:gd name="connsiteY28" fmla="*/ 1712324 h 1825446"/>
              <a:gd name="connsiteX29" fmla="*/ 7641987 w 12223414"/>
              <a:gd name="connsiteY29" fmla="*/ 1712324 h 1825446"/>
              <a:gd name="connsiteX30" fmla="*/ 7415743 w 12223414"/>
              <a:gd name="connsiteY30" fmla="*/ 1721751 h 1825446"/>
              <a:gd name="connsiteX31" fmla="*/ 7151793 w 12223414"/>
              <a:gd name="connsiteY31" fmla="*/ 1721751 h 1825446"/>
              <a:gd name="connsiteX32" fmla="*/ 6812428 w 12223414"/>
              <a:gd name="connsiteY32" fmla="*/ 1712324 h 1825446"/>
              <a:gd name="connsiteX33" fmla="*/ 6350515 w 12223414"/>
              <a:gd name="connsiteY33" fmla="*/ 1684044 h 1825446"/>
              <a:gd name="connsiteX34" fmla="*/ 5879174 w 12223414"/>
              <a:gd name="connsiteY34" fmla="*/ 1655763 h 1825446"/>
              <a:gd name="connsiteX35" fmla="*/ 5426688 w 12223414"/>
              <a:gd name="connsiteY35" fmla="*/ 1599202 h 1825446"/>
              <a:gd name="connsiteX36" fmla="*/ 4993055 w 12223414"/>
              <a:gd name="connsiteY36" fmla="*/ 1542641 h 1825446"/>
              <a:gd name="connsiteX37" fmla="*/ 4427447 w 12223414"/>
              <a:gd name="connsiteY37" fmla="*/ 1476654 h 1825446"/>
              <a:gd name="connsiteX38" fmla="*/ 3531900 w 12223414"/>
              <a:gd name="connsiteY38" fmla="*/ 1391813 h 1825446"/>
              <a:gd name="connsiteX39" fmla="*/ 3003999 w 12223414"/>
              <a:gd name="connsiteY39" fmla="*/ 1335252 h 1825446"/>
              <a:gd name="connsiteX40" fmla="*/ 2655207 w 12223414"/>
              <a:gd name="connsiteY40" fmla="*/ 1325825 h 1825446"/>
              <a:gd name="connsiteX41" fmla="*/ 2353550 w 12223414"/>
              <a:gd name="connsiteY41" fmla="*/ 1344679 h 1825446"/>
              <a:gd name="connsiteX42" fmla="*/ 2108453 w 12223414"/>
              <a:gd name="connsiteY42" fmla="*/ 1354105 h 1825446"/>
              <a:gd name="connsiteX43" fmla="*/ 1759661 w 12223414"/>
              <a:gd name="connsiteY43" fmla="*/ 1401239 h 1825446"/>
              <a:gd name="connsiteX44" fmla="*/ 1476857 w 12223414"/>
              <a:gd name="connsiteY44" fmla="*/ 1438947 h 1825446"/>
              <a:gd name="connsiteX45" fmla="*/ 1269467 w 12223414"/>
              <a:gd name="connsiteY45" fmla="*/ 1476654 h 1825446"/>
              <a:gd name="connsiteX46" fmla="*/ 1062077 w 12223414"/>
              <a:gd name="connsiteY46" fmla="*/ 1514361 h 1825446"/>
              <a:gd name="connsiteX47" fmla="*/ 807554 w 12223414"/>
              <a:gd name="connsiteY47" fmla="*/ 1580349 h 1825446"/>
              <a:gd name="connsiteX48" fmla="*/ 609591 w 12223414"/>
              <a:gd name="connsiteY48" fmla="*/ 1627483 h 1825446"/>
              <a:gd name="connsiteX49" fmla="*/ 430482 w 12223414"/>
              <a:gd name="connsiteY49" fmla="*/ 1684044 h 1825446"/>
              <a:gd name="connsiteX50" fmla="*/ 166531 w 12223414"/>
              <a:gd name="connsiteY50" fmla="*/ 1768885 h 1825446"/>
              <a:gd name="connsiteX51" fmla="*/ 25129 w 12223414"/>
              <a:gd name="connsiteY51" fmla="*/ 1825446 h 1825446"/>
              <a:gd name="connsiteX52" fmla="*/ 15703 w 12223414"/>
              <a:gd name="connsiteY52" fmla="*/ 801319 h 1825446"/>
              <a:gd name="connsiteX53" fmla="*/ 6275 w 12223414"/>
              <a:gd name="connsiteY53" fmla="*/ 6072 h 1825446"/>
              <a:gd name="connsiteX0" fmla="*/ 22818 w 12239957"/>
              <a:gd name="connsiteY0" fmla="*/ 55237 h 1874611"/>
              <a:gd name="connsiteX1" fmla="*/ 362184 w 12239957"/>
              <a:gd name="connsiteY1" fmla="*/ 68058 h 1874611"/>
              <a:gd name="connsiteX2" fmla="*/ 2483215 w 12239957"/>
              <a:gd name="connsiteY2" fmla="*/ 49204 h 1874611"/>
              <a:gd name="connsiteX3" fmla="*/ 12230530 w 12239957"/>
              <a:gd name="connsiteY3" fmla="*/ 74091 h 1874611"/>
              <a:gd name="connsiteX4" fmla="*/ 12239957 w 12239957"/>
              <a:gd name="connsiteY4" fmla="*/ 1393844 h 1874611"/>
              <a:gd name="connsiteX5" fmla="*/ 11985433 w 12239957"/>
              <a:gd name="connsiteY5" fmla="*/ 1422124 h 1874611"/>
              <a:gd name="connsiteX6" fmla="*/ 11721482 w 12239957"/>
              <a:gd name="connsiteY6" fmla="*/ 1459831 h 1874611"/>
              <a:gd name="connsiteX7" fmla="*/ 11363264 w 12239957"/>
              <a:gd name="connsiteY7" fmla="*/ 1478685 h 1874611"/>
              <a:gd name="connsiteX8" fmla="*/ 11071033 w 12239957"/>
              <a:gd name="connsiteY8" fmla="*/ 1516392 h 1874611"/>
              <a:gd name="connsiteX9" fmla="*/ 10910777 w 12239957"/>
              <a:gd name="connsiteY9" fmla="*/ 1535246 h 1874611"/>
              <a:gd name="connsiteX10" fmla="*/ 10741095 w 12239957"/>
              <a:gd name="connsiteY10" fmla="*/ 1554099 h 1874611"/>
              <a:gd name="connsiteX11" fmla="*/ 10609119 w 12239957"/>
              <a:gd name="connsiteY11" fmla="*/ 1563526 h 1874611"/>
              <a:gd name="connsiteX12" fmla="*/ 10495998 w 12239957"/>
              <a:gd name="connsiteY12" fmla="*/ 1572953 h 1874611"/>
              <a:gd name="connsiteX13" fmla="*/ 10326315 w 12239957"/>
              <a:gd name="connsiteY13" fmla="*/ 1591806 h 1874611"/>
              <a:gd name="connsiteX14" fmla="*/ 10203767 w 12239957"/>
              <a:gd name="connsiteY14" fmla="*/ 1601233 h 1874611"/>
              <a:gd name="connsiteX15" fmla="*/ 10100072 w 12239957"/>
              <a:gd name="connsiteY15" fmla="*/ 1601233 h 1874611"/>
              <a:gd name="connsiteX16" fmla="*/ 9930390 w 12239957"/>
              <a:gd name="connsiteY16" fmla="*/ 1620087 h 1874611"/>
              <a:gd name="connsiteX17" fmla="*/ 9807841 w 12239957"/>
              <a:gd name="connsiteY17" fmla="*/ 1638940 h 1874611"/>
              <a:gd name="connsiteX18" fmla="*/ 9685293 w 12239957"/>
              <a:gd name="connsiteY18" fmla="*/ 1638940 h 1874611"/>
              <a:gd name="connsiteX19" fmla="*/ 9581598 w 12239957"/>
              <a:gd name="connsiteY19" fmla="*/ 1638940 h 1874611"/>
              <a:gd name="connsiteX20" fmla="*/ 9421342 w 12239957"/>
              <a:gd name="connsiteY20" fmla="*/ 1657794 h 1874611"/>
              <a:gd name="connsiteX21" fmla="*/ 9308220 w 12239957"/>
              <a:gd name="connsiteY21" fmla="*/ 1667221 h 1874611"/>
              <a:gd name="connsiteX22" fmla="*/ 9025416 w 12239957"/>
              <a:gd name="connsiteY22" fmla="*/ 1695501 h 1874611"/>
              <a:gd name="connsiteX23" fmla="*/ 8836880 w 12239957"/>
              <a:gd name="connsiteY23" fmla="*/ 1704928 h 1874611"/>
              <a:gd name="connsiteX24" fmla="*/ 8695478 w 12239957"/>
              <a:gd name="connsiteY24" fmla="*/ 1714355 h 1874611"/>
              <a:gd name="connsiteX25" fmla="*/ 8469235 w 12239957"/>
              <a:gd name="connsiteY25" fmla="*/ 1723782 h 1874611"/>
              <a:gd name="connsiteX26" fmla="*/ 8299552 w 12239957"/>
              <a:gd name="connsiteY26" fmla="*/ 1733209 h 1874611"/>
              <a:gd name="connsiteX27" fmla="*/ 8054456 w 12239957"/>
              <a:gd name="connsiteY27" fmla="*/ 1752062 h 1874611"/>
              <a:gd name="connsiteX28" fmla="*/ 7847066 w 12239957"/>
              <a:gd name="connsiteY28" fmla="*/ 1761489 h 1874611"/>
              <a:gd name="connsiteX29" fmla="*/ 7658530 w 12239957"/>
              <a:gd name="connsiteY29" fmla="*/ 1761489 h 1874611"/>
              <a:gd name="connsiteX30" fmla="*/ 7432286 w 12239957"/>
              <a:gd name="connsiteY30" fmla="*/ 1770916 h 1874611"/>
              <a:gd name="connsiteX31" fmla="*/ 7168336 w 12239957"/>
              <a:gd name="connsiteY31" fmla="*/ 1770916 h 1874611"/>
              <a:gd name="connsiteX32" fmla="*/ 6828971 w 12239957"/>
              <a:gd name="connsiteY32" fmla="*/ 1761489 h 1874611"/>
              <a:gd name="connsiteX33" fmla="*/ 6367058 w 12239957"/>
              <a:gd name="connsiteY33" fmla="*/ 1733209 h 1874611"/>
              <a:gd name="connsiteX34" fmla="*/ 5895717 w 12239957"/>
              <a:gd name="connsiteY34" fmla="*/ 1704928 h 1874611"/>
              <a:gd name="connsiteX35" fmla="*/ 5443231 w 12239957"/>
              <a:gd name="connsiteY35" fmla="*/ 1648367 h 1874611"/>
              <a:gd name="connsiteX36" fmla="*/ 5009598 w 12239957"/>
              <a:gd name="connsiteY36" fmla="*/ 1591806 h 1874611"/>
              <a:gd name="connsiteX37" fmla="*/ 4443990 w 12239957"/>
              <a:gd name="connsiteY37" fmla="*/ 1525819 h 1874611"/>
              <a:gd name="connsiteX38" fmla="*/ 3548443 w 12239957"/>
              <a:gd name="connsiteY38" fmla="*/ 1440978 h 1874611"/>
              <a:gd name="connsiteX39" fmla="*/ 3020542 w 12239957"/>
              <a:gd name="connsiteY39" fmla="*/ 1384417 h 1874611"/>
              <a:gd name="connsiteX40" fmla="*/ 2671750 w 12239957"/>
              <a:gd name="connsiteY40" fmla="*/ 1374990 h 1874611"/>
              <a:gd name="connsiteX41" fmla="*/ 2370093 w 12239957"/>
              <a:gd name="connsiteY41" fmla="*/ 1393844 h 1874611"/>
              <a:gd name="connsiteX42" fmla="*/ 2124996 w 12239957"/>
              <a:gd name="connsiteY42" fmla="*/ 1403270 h 1874611"/>
              <a:gd name="connsiteX43" fmla="*/ 1776204 w 12239957"/>
              <a:gd name="connsiteY43" fmla="*/ 1450404 h 1874611"/>
              <a:gd name="connsiteX44" fmla="*/ 1493400 w 12239957"/>
              <a:gd name="connsiteY44" fmla="*/ 1488112 h 1874611"/>
              <a:gd name="connsiteX45" fmla="*/ 1286010 w 12239957"/>
              <a:gd name="connsiteY45" fmla="*/ 1525819 h 1874611"/>
              <a:gd name="connsiteX46" fmla="*/ 1078620 w 12239957"/>
              <a:gd name="connsiteY46" fmla="*/ 1563526 h 1874611"/>
              <a:gd name="connsiteX47" fmla="*/ 824097 w 12239957"/>
              <a:gd name="connsiteY47" fmla="*/ 1629514 h 1874611"/>
              <a:gd name="connsiteX48" fmla="*/ 626134 w 12239957"/>
              <a:gd name="connsiteY48" fmla="*/ 1676648 h 1874611"/>
              <a:gd name="connsiteX49" fmla="*/ 447025 w 12239957"/>
              <a:gd name="connsiteY49" fmla="*/ 1733209 h 1874611"/>
              <a:gd name="connsiteX50" fmla="*/ 183074 w 12239957"/>
              <a:gd name="connsiteY50" fmla="*/ 1818050 h 1874611"/>
              <a:gd name="connsiteX51" fmla="*/ 41672 w 12239957"/>
              <a:gd name="connsiteY51" fmla="*/ 1874611 h 1874611"/>
              <a:gd name="connsiteX52" fmla="*/ 32246 w 12239957"/>
              <a:gd name="connsiteY52" fmla="*/ 897618 h 1874611"/>
              <a:gd name="connsiteX53" fmla="*/ 22818 w 12239957"/>
              <a:gd name="connsiteY53" fmla="*/ 55237 h 1874611"/>
              <a:gd name="connsiteX0" fmla="*/ 21081 w 12238220"/>
              <a:gd name="connsiteY0" fmla="*/ 55237 h 1874611"/>
              <a:gd name="connsiteX1" fmla="*/ 360447 w 12238220"/>
              <a:gd name="connsiteY1" fmla="*/ 68058 h 1874611"/>
              <a:gd name="connsiteX2" fmla="*/ 2481478 w 12238220"/>
              <a:gd name="connsiteY2" fmla="*/ 49204 h 1874611"/>
              <a:gd name="connsiteX3" fmla="*/ 12228793 w 12238220"/>
              <a:gd name="connsiteY3" fmla="*/ 74091 h 1874611"/>
              <a:gd name="connsiteX4" fmla="*/ 12238220 w 12238220"/>
              <a:gd name="connsiteY4" fmla="*/ 1393844 h 1874611"/>
              <a:gd name="connsiteX5" fmla="*/ 11983696 w 12238220"/>
              <a:gd name="connsiteY5" fmla="*/ 1422124 h 1874611"/>
              <a:gd name="connsiteX6" fmla="*/ 11719745 w 12238220"/>
              <a:gd name="connsiteY6" fmla="*/ 1459831 h 1874611"/>
              <a:gd name="connsiteX7" fmla="*/ 11361527 w 12238220"/>
              <a:gd name="connsiteY7" fmla="*/ 1478685 h 1874611"/>
              <a:gd name="connsiteX8" fmla="*/ 11069296 w 12238220"/>
              <a:gd name="connsiteY8" fmla="*/ 1516392 h 1874611"/>
              <a:gd name="connsiteX9" fmla="*/ 10909040 w 12238220"/>
              <a:gd name="connsiteY9" fmla="*/ 1535246 h 1874611"/>
              <a:gd name="connsiteX10" fmla="*/ 10739358 w 12238220"/>
              <a:gd name="connsiteY10" fmla="*/ 1554099 h 1874611"/>
              <a:gd name="connsiteX11" fmla="*/ 10607382 w 12238220"/>
              <a:gd name="connsiteY11" fmla="*/ 1563526 h 1874611"/>
              <a:gd name="connsiteX12" fmla="*/ 10494261 w 12238220"/>
              <a:gd name="connsiteY12" fmla="*/ 1572953 h 1874611"/>
              <a:gd name="connsiteX13" fmla="*/ 10324578 w 12238220"/>
              <a:gd name="connsiteY13" fmla="*/ 1591806 h 1874611"/>
              <a:gd name="connsiteX14" fmla="*/ 10202030 w 12238220"/>
              <a:gd name="connsiteY14" fmla="*/ 1601233 h 1874611"/>
              <a:gd name="connsiteX15" fmla="*/ 10098335 w 12238220"/>
              <a:gd name="connsiteY15" fmla="*/ 1601233 h 1874611"/>
              <a:gd name="connsiteX16" fmla="*/ 9928653 w 12238220"/>
              <a:gd name="connsiteY16" fmla="*/ 1620087 h 1874611"/>
              <a:gd name="connsiteX17" fmla="*/ 9806104 w 12238220"/>
              <a:gd name="connsiteY17" fmla="*/ 1638940 h 1874611"/>
              <a:gd name="connsiteX18" fmla="*/ 9683556 w 12238220"/>
              <a:gd name="connsiteY18" fmla="*/ 1638940 h 1874611"/>
              <a:gd name="connsiteX19" fmla="*/ 9579861 w 12238220"/>
              <a:gd name="connsiteY19" fmla="*/ 1638940 h 1874611"/>
              <a:gd name="connsiteX20" fmla="*/ 9419605 w 12238220"/>
              <a:gd name="connsiteY20" fmla="*/ 1657794 h 1874611"/>
              <a:gd name="connsiteX21" fmla="*/ 9306483 w 12238220"/>
              <a:gd name="connsiteY21" fmla="*/ 1667221 h 1874611"/>
              <a:gd name="connsiteX22" fmla="*/ 9023679 w 12238220"/>
              <a:gd name="connsiteY22" fmla="*/ 1695501 h 1874611"/>
              <a:gd name="connsiteX23" fmla="*/ 8835143 w 12238220"/>
              <a:gd name="connsiteY23" fmla="*/ 1704928 h 1874611"/>
              <a:gd name="connsiteX24" fmla="*/ 8693741 w 12238220"/>
              <a:gd name="connsiteY24" fmla="*/ 1714355 h 1874611"/>
              <a:gd name="connsiteX25" fmla="*/ 8467498 w 12238220"/>
              <a:gd name="connsiteY25" fmla="*/ 1723782 h 1874611"/>
              <a:gd name="connsiteX26" fmla="*/ 8297815 w 12238220"/>
              <a:gd name="connsiteY26" fmla="*/ 1733209 h 1874611"/>
              <a:gd name="connsiteX27" fmla="*/ 8052719 w 12238220"/>
              <a:gd name="connsiteY27" fmla="*/ 1752062 h 1874611"/>
              <a:gd name="connsiteX28" fmla="*/ 7845329 w 12238220"/>
              <a:gd name="connsiteY28" fmla="*/ 1761489 h 1874611"/>
              <a:gd name="connsiteX29" fmla="*/ 7656793 w 12238220"/>
              <a:gd name="connsiteY29" fmla="*/ 1761489 h 1874611"/>
              <a:gd name="connsiteX30" fmla="*/ 7430549 w 12238220"/>
              <a:gd name="connsiteY30" fmla="*/ 1770916 h 1874611"/>
              <a:gd name="connsiteX31" fmla="*/ 7166599 w 12238220"/>
              <a:gd name="connsiteY31" fmla="*/ 1770916 h 1874611"/>
              <a:gd name="connsiteX32" fmla="*/ 6827234 w 12238220"/>
              <a:gd name="connsiteY32" fmla="*/ 1761489 h 1874611"/>
              <a:gd name="connsiteX33" fmla="*/ 6365321 w 12238220"/>
              <a:gd name="connsiteY33" fmla="*/ 1733209 h 1874611"/>
              <a:gd name="connsiteX34" fmla="*/ 5893980 w 12238220"/>
              <a:gd name="connsiteY34" fmla="*/ 1704928 h 1874611"/>
              <a:gd name="connsiteX35" fmla="*/ 5441494 w 12238220"/>
              <a:gd name="connsiteY35" fmla="*/ 1648367 h 1874611"/>
              <a:gd name="connsiteX36" fmla="*/ 5007861 w 12238220"/>
              <a:gd name="connsiteY36" fmla="*/ 1591806 h 1874611"/>
              <a:gd name="connsiteX37" fmla="*/ 4442253 w 12238220"/>
              <a:gd name="connsiteY37" fmla="*/ 1525819 h 1874611"/>
              <a:gd name="connsiteX38" fmla="*/ 3546706 w 12238220"/>
              <a:gd name="connsiteY38" fmla="*/ 1440978 h 1874611"/>
              <a:gd name="connsiteX39" fmla="*/ 3018805 w 12238220"/>
              <a:gd name="connsiteY39" fmla="*/ 1384417 h 1874611"/>
              <a:gd name="connsiteX40" fmla="*/ 2670013 w 12238220"/>
              <a:gd name="connsiteY40" fmla="*/ 1374990 h 1874611"/>
              <a:gd name="connsiteX41" fmla="*/ 2368356 w 12238220"/>
              <a:gd name="connsiteY41" fmla="*/ 1393844 h 1874611"/>
              <a:gd name="connsiteX42" fmla="*/ 2123259 w 12238220"/>
              <a:gd name="connsiteY42" fmla="*/ 1403270 h 1874611"/>
              <a:gd name="connsiteX43" fmla="*/ 1774467 w 12238220"/>
              <a:gd name="connsiteY43" fmla="*/ 1450404 h 1874611"/>
              <a:gd name="connsiteX44" fmla="*/ 1491663 w 12238220"/>
              <a:gd name="connsiteY44" fmla="*/ 1488112 h 1874611"/>
              <a:gd name="connsiteX45" fmla="*/ 1284273 w 12238220"/>
              <a:gd name="connsiteY45" fmla="*/ 1525819 h 1874611"/>
              <a:gd name="connsiteX46" fmla="*/ 1076883 w 12238220"/>
              <a:gd name="connsiteY46" fmla="*/ 1563526 h 1874611"/>
              <a:gd name="connsiteX47" fmla="*/ 822360 w 12238220"/>
              <a:gd name="connsiteY47" fmla="*/ 1629514 h 1874611"/>
              <a:gd name="connsiteX48" fmla="*/ 624397 w 12238220"/>
              <a:gd name="connsiteY48" fmla="*/ 1676648 h 1874611"/>
              <a:gd name="connsiteX49" fmla="*/ 445288 w 12238220"/>
              <a:gd name="connsiteY49" fmla="*/ 1733209 h 1874611"/>
              <a:gd name="connsiteX50" fmla="*/ 181337 w 12238220"/>
              <a:gd name="connsiteY50" fmla="*/ 1818050 h 1874611"/>
              <a:gd name="connsiteX51" fmla="*/ 39935 w 12238220"/>
              <a:gd name="connsiteY51" fmla="*/ 1874611 h 1874611"/>
              <a:gd name="connsiteX52" fmla="*/ 30509 w 12238220"/>
              <a:gd name="connsiteY52" fmla="*/ 897618 h 1874611"/>
              <a:gd name="connsiteX53" fmla="*/ 21081 w 12238220"/>
              <a:gd name="connsiteY53" fmla="*/ 55237 h 1874611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527248 w 12218762"/>
              <a:gd name="connsiteY38" fmla="*/ 1391813 h 1825446"/>
              <a:gd name="connsiteX39" fmla="*/ 2999347 w 12218762"/>
              <a:gd name="connsiteY39" fmla="*/ 1335252 h 1825446"/>
              <a:gd name="connsiteX40" fmla="*/ 2650555 w 12218762"/>
              <a:gd name="connsiteY40" fmla="*/ 1325825 h 1825446"/>
              <a:gd name="connsiteX41" fmla="*/ 2348898 w 12218762"/>
              <a:gd name="connsiteY41" fmla="*/ 1344679 h 1825446"/>
              <a:gd name="connsiteX42" fmla="*/ 2103801 w 12218762"/>
              <a:gd name="connsiteY42" fmla="*/ 1354105 h 1825446"/>
              <a:gd name="connsiteX43" fmla="*/ 1755009 w 12218762"/>
              <a:gd name="connsiteY43" fmla="*/ 1401239 h 1825446"/>
              <a:gd name="connsiteX44" fmla="*/ 1472205 w 12218762"/>
              <a:gd name="connsiteY44" fmla="*/ 1438947 h 1825446"/>
              <a:gd name="connsiteX45" fmla="*/ 1264815 w 12218762"/>
              <a:gd name="connsiteY45" fmla="*/ 1476654 h 1825446"/>
              <a:gd name="connsiteX46" fmla="*/ 1057425 w 12218762"/>
              <a:gd name="connsiteY46" fmla="*/ 1514361 h 1825446"/>
              <a:gd name="connsiteX47" fmla="*/ 802902 w 12218762"/>
              <a:gd name="connsiteY47" fmla="*/ 1580349 h 1825446"/>
              <a:gd name="connsiteX48" fmla="*/ 604939 w 12218762"/>
              <a:gd name="connsiteY48" fmla="*/ 1627483 h 1825446"/>
              <a:gd name="connsiteX49" fmla="*/ 425830 w 12218762"/>
              <a:gd name="connsiteY49" fmla="*/ 1684044 h 1825446"/>
              <a:gd name="connsiteX50" fmla="*/ 161879 w 12218762"/>
              <a:gd name="connsiteY50" fmla="*/ 1768885 h 1825446"/>
              <a:gd name="connsiteX51" fmla="*/ 20477 w 12218762"/>
              <a:gd name="connsiteY51" fmla="*/ 1825446 h 1825446"/>
              <a:gd name="connsiteX52" fmla="*/ 11051 w 12218762"/>
              <a:gd name="connsiteY52" fmla="*/ 848453 h 1825446"/>
              <a:gd name="connsiteX53" fmla="*/ 1623 w 12218762"/>
              <a:gd name="connsiteY53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2999347 w 12218762"/>
              <a:gd name="connsiteY40" fmla="*/ 1335252 h 1825446"/>
              <a:gd name="connsiteX41" fmla="*/ 2650555 w 12218762"/>
              <a:gd name="connsiteY41" fmla="*/ 1325825 h 1825446"/>
              <a:gd name="connsiteX42" fmla="*/ 2348898 w 12218762"/>
              <a:gd name="connsiteY42" fmla="*/ 1344679 h 1825446"/>
              <a:gd name="connsiteX43" fmla="*/ 2103801 w 12218762"/>
              <a:gd name="connsiteY43" fmla="*/ 1354105 h 1825446"/>
              <a:gd name="connsiteX44" fmla="*/ 1755009 w 12218762"/>
              <a:gd name="connsiteY44" fmla="*/ 1401239 h 1825446"/>
              <a:gd name="connsiteX45" fmla="*/ 1472205 w 12218762"/>
              <a:gd name="connsiteY45" fmla="*/ 1438947 h 1825446"/>
              <a:gd name="connsiteX46" fmla="*/ 1264815 w 12218762"/>
              <a:gd name="connsiteY46" fmla="*/ 1476654 h 1825446"/>
              <a:gd name="connsiteX47" fmla="*/ 1057425 w 12218762"/>
              <a:gd name="connsiteY47" fmla="*/ 1514361 h 1825446"/>
              <a:gd name="connsiteX48" fmla="*/ 802902 w 12218762"/>
              <a:gd name="connsiteY48" fmla="*/ 1580349 h 1825446"/>
              <a:gd name="connsiteX49" fmla="*/ 604939 w 12218762"/>
              <a:gd name="connsiteY49" fmla="*/ 1627483 h 1825446"/>
              <a:gd name="connsiteX50" fmla="*/ 425830 w 12218762"/>
              <a:gd name="connsiteY50" fmla="*/ 1684044 h 1825446"/>
              <a:gd name="connsiteX51" fmla="*/ 161879 w 12218762"/>
              <a:gd name="connsiteY51" fmla="*/ 1768885 h 1825446"/>
              <a:gd name="connsiteX52" fmla="*/ 20477 w 12218762"/>
              <a:gd name="connsiteY52" fmla="*/ 1825446 h 1825446"/>
              <a:gd name="connsiteX53" fmla="*/ 11051 w 12218762"/>
              <a:gd name="connsiteY53" fmla="*/ 848453 h 1825446"/>
              <a:gd name="connsiteX54" fmla="*/ 1623 w 12218762"/>
              <a:gd name="connsiteY54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30730 w 12247869"/>
              <a:gd name="connsiteY0" fmla="*/ 55237 h 1874611"/>
              <a:gd name="connsiteX1" fmla="*/ 502072 w 12247869"/>
              <a:gd name="connsiteY1" fmla="*/ 68058 h 1874611"/>
              <a:gd name="connsiteX2" fmla="*/ 2491127 w 12247869"/>
              <a:gd name="connsiteY2" fmla="*/ 49204 h 1874611"/>
              <a:gd name="connsiteX3" fmla="*/ 12238442 w 12247869"/>
              <a:gd name="connsiteY3" fmla="*/ 74091 h 1874611"/>
              <a:gd name="connsiteX4" fmla="*/ 12247869 w 12247869"/>
              <a:gd name="connsiteY4" fmla="*/ 1393844 h 1874611"/>
              <a:gd name="connsiteX5" fmla="*/ 11993345 w 12247869"/>
              <a:gd name="connsiteY5" fmla="*/ 1422124 h 1874611"/>
              <a:gd name="connsiteX6" fmla="*/ 11729394 w 12247869"/>
              <a:gd name="connsiteY6" fmla="*/ 1459831 h 1874611"/>
              <a:gd name="connsiteX7" fmla="*/ 11371176 w 12247869"/>
              <a:gd name="connsiteY7" fmla="*/ 1478685 h 1874611"/>
              <a:gd name="connsiteX8" fmla="*/ 11078945 w 12247869"/>
              <a:gd name="connsiteY8" fmla="*/ 1516392 h 1874611"/>
              <a:gd name="connsiteX9" fmla="*/ 10918689 w 12247869"/>
              <a:gd name="connsiteY9" fmla="*/ 1535246 h 1874611"/>
              <a:gd name="connsiteX10" fmla="*/ 10749007 w 12247869"/>
              <a:gd name="connsiteY10" fmla="*/ 1554099 h 1874611"/>
              <a:gd name="connsiteX11" fmla="*/ 10617031 w 12247869"/>
              <a:gd name="connsiteY11" fmla="*/ 1563526 h 1874611"/>
              <a:gd name="connsiteX12" fmla="*/ 10503910 w 12247869"/>
              <a:gd name="connsiteY12" fmla="*/ 1572953 h 1874611"/>
              <a:gd name="connsiteX13" fmla="*/ 10334227 w 12247869"/>
              <a:gd name="connsiteY13" fmla="*/ 1591806 h 1874611"/>
              <a:gd name="connsiteX14" fmla="*/ 10211679 w 12247869"/>
              <a:gd name="connsiteY14" fmla="*/ 1601233 h 1874611"/>
              <a:gd name="connsiteX15" fmla="*/ 10107984 w 12247869"/>
              <a:gd name="connsiteY15" fmla="*/ 1601233 h 1874611"/>
              <a:gd name="connsiteX16" fmla="*/ 9938302 w 12247869"/>
              <a:gd name="connsiteY16" fmla="*/ 1620087 h 1874611"/>
              <a:gd name="connsiteX17" fmla="*/ 9815753 w 12247869"/>
              <a:gd name="connsiteY17" fmla="*/ 1638940 h 1874611"/>
              <a:gd name="connsiteX18" fmla="*/ 9693205 w 12247869"/>
              <a:gd name="connsiteY18" fmla="*/ 1638940 h 1874611"/>
              <a:gd name="connsiteX19" fmla="*/ 9589510 w 12247869"/>
              <a:gd name="connsiteY19" fmla="*/ 1638940 h 1874611"/>
              <a:gd name="connsiteX20" fmla="*/ 9429254 w 12247869"/>
              <a:gd name="connsiteY20" fmla="*/ 1657794 h 1874611"/>
              <a:gd name="connsiteX21" fmla="*/ 9316132 w 12247869"/>
              <a:gd name="connsiteY21" fmla="*/ 1667221 h 1874611"/>
              <a:gd name="connsiteX22" fmla="*/ 9033328 w 12247869"/>
              <a:gd name="connsiteY22" fmla="*/ 1695501 h 1874611"/>
              <a:gd name="connsiteX23" fmla="*/ 8844792 w 12247869"/>
              <a:gd name="connsiteY23" fmla="*/ 1704928 h 1874611"/>
              <a:gd name="connsiteX24" fmla="*/ 8703390 w 12247869"/>
              <a:gd name="connsiteY24" fmla="*/ 1714355 h 1874611"/>
              <a:gd name="connsiteX25" fmla="*/ 8477147 w 12247869"/>
              <a:gd name="connsiteY25" fmla="*/ 1723782 h 1874611"/>
              <a:gd name="connsiteX26" fmla="*/ 8307464 w 12247869"/>
              <a:gd name="connsiteY26" fmla="*/ 1733209 h 1874611"/>
              <a:gd name="connsiteX27" fmla="*/ 8062368 w 12247869"/>
              <a:gd name="connsiteY27" fmla="*/ 1752062 h 1874611"/>
              <a:gd name="connsiteX28" fmla="*/ 7854978 w 12247869"/>
              <a:gd name="connsiteY28" fmla="*/ 1761489 h 1874611"/>
              <a:gd name="connsiteX29" fmla="*/ 7666442 w 12247869"/>
              <a:gd name="connsiteY29" fmla="*/ 1761489 h 1874611"/>
              <a:gd name="connsiteX30" fmla="*/ 7440198 w 12247869"/>
              <a:gd name="connsiteY30" fmla="*/ 1770916 h 1874611"/>
              <a:gd name="connsiteX31" fmla="*/ 7176248 w 12247869"/>
              <a:gd name="connsiteY31" fmla="*/ 1770916 h 1874611"/>
              <a:gd name="connsiteX32" fmla="*/ 6836883 w 12247869"/>
              <a:gd name="connsiteY32" fmla="*/ 1761489 h 1874611"/>
              <a:gd name="connsiteX33" fmla="*/ 6374970 w 12247869"/>
              <a:gd name="connsiteY33" fmla="*/ 1733209 h 1874611"/>
              <a:gd name="connsiteX34" fmla="*/ 5903629 w 12247869"/>
              <a:gd name="connsiteY34" fmla="*/ 1704928 h 1874611"/>
              <a:gd name="connsiteX35" fmla="*/ 5451143 w 12247869"/>
              <a:gd name="connsiteY35" fmla="*/ 1648367 h 1874611"/>
              <a:gd name="connsiteX36" fmla="*/ 5017510 w 12247869"/>
              <a:gd name="connsiteY36" fmla="*/ 1591806 h 1874611"/>
              <a:gd name="connsiteX37" fmla="*/ 4451902 w 12247869"/>
              <a:gd name="connsiteY37" fmla="*/ 1525819 h 1874611"/>
              <a:gd name="connsiteX38" fmla="*/ 4015128 w 12247869"/>
              <a:gd name="connsiteY38" fmla="*/ 1489698 h 1874611"/>
              <a:gd name="connsiteX39" fmla="*/ 3650623 w 12247869"/>
              <a:gd name="connsiteY39" fmla="*/ 1450405 h 1874611"/>
              <a:gd name="connsiteX40" fmla="*/ 3326970 w 12247869"/>
              <a:gd name="connsiteY40" fmla="*/ 1404857 h 1874611"/>
              <a:gd name="connsiteX41" fmla="*/ 3028454 w 12247869"/>
              <a:gd name="connsiteY41" fmla="*/ 1384417 h 1874611"/>
              <a:gd name="connsiteX42" fmla="*/ 2679662 w 12247869"/>
              <a:gd name="connsiteY42" fmla="*/ 1374990 h 1874611"/>
              <a:gd name="connsiteX43" fmla="*/ 2378005 w 12247869"/>
              <a:gd name="connsiteY43" fmla="*/ 1393844 h 1874611"/>
              <a:gd name="connsiteX44" fmla="*/ 2132908 w 12247869"/>
              <a:gd name="connsiteY44" fmla="*/ 1403270 h 1874611"/>
              <a:gd name="connsiteX45" fmla="*/ 1784116 w 12247869"/>
              <a:gd name="connsiteY45" fmla="*/ 1450404 h 1874611"/>
              <a:gd name="connsiteX46" fmla="*/ 1501312 w 12247869"/>
              <a:gd name="connsiteY46" fmla="*/ 1488112 h 1874611"/>
              <a:gd name="connsiteX47" fmla="*/ 1293922 w 12247869"/>
              <a:gd name="connsiteY47" fmla="*/ 1525819 h 1874611"/>
              <a:gd name="connsiteX48" fmla="*/ 1086532 w 12247869"/>
              <a:gd name="connsiteY48" fmla="*/ 1563526 h 1874611"/>
              <a:gd name="connsiteX49" fmla="*/ 832009 w 12247869"/>
              <a:gd name="connsiteY49" fmla="*/ 1629514 h 1874611"/>
              <a:gd name="connsiteX50" fmla="*/ 634046 w 12247869"/>
              <a:gd name="connsiteY50" fmla="*/ 1676648 h 1874611"/>
              <a:gd name="connsiteX51" fmla="*/ 454937 w 12247869"/>
              <a:gd name="connsiteY51" fmla="*/ 1733209 h 1874611"/>
              <a:gd name="connsiteX52" fmla="*/ 190986 w 12247869"/>
              <a:gd name="connsiteY52" fmla="*/ 1818050 h 1874611"/>
              <a:gd name="connsiteX53" fmla="*/ 49584 w 12247869"/>
              <a:gd name="connsiteY53" fmla="*/ 1874611 h 1874611"/>
              <a:gd name="connsiteX54" fmla="*/ 40158 w 12247869"/>
              <a:gd name="connsiteY54" fmla="*/ 897618 h 1874611"/>
              <a:gd name="connsiteX55" fmla="*/ 30730 w 12247869"/>
              <a:gd name="connsiteY55" fmla="*/ 55237 h 1874611"/>
              <a:gd name="connsiteX0" fmla="*/ 102 w 12217241"/>
              <a:gd name="connsiteY0" fmla="*/ 6072 h 1825446"/>
              <a:gd name="connsiteX1" fmla="*/ 471444 w 12217241"/>
              <a:gd name="connsiteY1" fmla="*/ 18893 h 1825446"/>
              <a:gd name="connsiteX2" fmla="*/ 2460499 w 12217241"/>
              <a:gd name="connsiteY2" fmla="*/ 39 h 1825446"/>
              <a:gd name="connsiteX3" fmla="*/ 12207814 w 12217241"/>
              <a:gd name="connsiteY3" fmla="*/ 24926 h 1825446"/>
              <a:gd name="connsiteX4" fmla="*/ 12217241 w 12217241"/>
              <a:gd name="connsiteY4" fmla="*/ 1344679 h 1825446"/>
              <a:gd name="connsiteX5" fmla="*/ 11962717 w 12217241"/>
              <a:gd name="connsiteY5" fmla="*/ 1372959 h 1825446"/>
              <a:gd name="connsiteX6" fmla="*/ 11698766 w 12217241"/>
              <a:gd name="connsiteY6" fmla="*/ 1410666 h 1825446"/>
              <a:gd name="connsiteX7" fmla="*/ 11340548 w 12217241"/>
              <a:gd name="connsiteY7" fmla="*/ 1429520 h 1825446"/>
              <a:gd name="connsiteX8" fmla="*/ 11048317 w 12217241"/>
              <a:gd name="connsiteY8" fmla="*/ 1467227 h 1825446"/>
              <a:gd name="connsiteX9" fmla="*/ 10888061 w 12217241"/>
              <a:gd name="connsiteY9" fmla="*/ 1486081 h 1825446"/>
              <a:gd name="connsiteX10" fmla="*/ 10718379 w 12217241"/>
              <a:gd name="connsiteY10" fmla="*/ 1504934 h 1825446"/>
              <a:gd name="connsiteX11" fmla="*/ 10586403 w 12217241"/>
              <a:gd name="connsiteY11" fmla="*/ 1514361 h 1825446"/>
              <a:gd name="connsiteX12" fmla="*/ 10473282 w 12217241"/>
              <a:gd name="connsiteY12" fmla="*/ 1523788 h 1825446"/>
              <a:gd name="connsiteX13" fmla="*/ 10303599 w 12217241"/>
              <a:gd name="connsiteY13" fmla="*/ 1542641 h 1825446"/>
              <a:gd name="connsiteX14" fmla="*/ 10181051 w 12217241"/>
              <a:gd name="connsiteY14" fmla="*/ 1552068 h 1825446"/>
              <a:gd name="connsiteX15" fmla="*/ 10077356 w 12217241"/>
              <a:gd name="connsiteY15" fmla="*/ 1552068 h 1825446"/>
              <a:gd name="connsiteX16" fmla="*/ 9907674 w 12217241"/>
              <a:gd name="connsiteY16" fmla="*/ 1570922 h 1825446"/>
              <a:gd name="connsiteX17" fmla="*/ 9785125 w 12217241"/>
              <a:gd name="connsiteY17" fmla="*/ 1589775 h 1825446"/>
              <a:gd name="connsiteX18" fmla="*/ 9662577 w 12217241"/>
              <a:gd name="connsiteY18" fmla="*/ 1589775 h 1825446"/>
              <a:gd name="connsiteX19" fmla="*/ 9558882 w 12217241"/>
              <a:gd name="connsiteY19" fmla="*/ 1589775 h 1825446"/>
              <a:gd name="connsiteX20" fmla="*/ 9398626 w 12217241"/>
              <a:gd name="connsiteY20" fmla="*/ 1608629 h 1825446"/>
              <a:gd name="connsiteX21" fmla="*/ 9285504 w 12217241"/>
              <a:gd name="connsiteY21" fmla="*/ 1618056 h 1825446"/>
              <a:gd name="connsiteX22" fmla="*/ 9002700 w 12217241"/>
              <a:gd name="connsiteY22" fmla="*/ 1646336 h 1825446"/>
              <a:gd name="connsiteX23" fmla="*/ 8814164 w 12217241"/>
              <a:gd name="connsiteY23" fmla="*/ 1655763 h 1825446"/>
              <a:gd name="connsiteX24" fmla="*/ 8672762 w 12217241"/>
              <a:gd name="connsiteY24" fmla="*/ 1665190 h 1825446"/>
              <a:gd name="connsiteX25" fmla="*/ 8446519 w 12217241"/>
              <a:gd name="connsiteY25" fmla="*/ 1674617 h 1825446"/>
              <a:gd name="connsiteX26" fmla="*/ 8276836 w 12217241"/>
              <a:gd name="connsiteY26" fmla="*/ 1684044 h 1825446"/>
              <a:gd name="connsiteX27" fmla="*/ 8031740 w 12217241"/>
              <a:gd name="connsiteY27" fmla="*/ 1702897 h 1825446"/>
              <a:gd name="connsiteX28" fmla="*/ 7824350 w 12217241"/>
              <a:gd name="connsiteY28" fmla="*/ 1712324 h 1825446"/>
              <a:gd name="connsiteX29" fmla="*/ 7635814 w 12217241"/>
              <a:gd name="connsiteY29" fmla="*/ 1712324 h 1825446"/>
              <a:gd name="connsiteX30" fmla="*/ 7409570 w 12217241"/>
              <a:gd name="connsiteY30" fmla="*/ 1721751 h 1825446"/>
              <a:gd name="connsiteX31" fmla="*/ 7145620 w 12217241"/>
              <a:gd name="connsiteY31" fmla="*/ 1721751 h 1825446"/>
              <a:gd name="connsiteX32" fmla="*/ 6806255 w 12217241"/>
              <a:gd name="connsiteY32" fmla="*/ 1712324 h 1825446"/>
              <a:gd name="connsiteX33" fmla="*/ 6344342 w 12217241"/>
              <a:gd name="connsiteY33" fmla="*/ 1684044 h 1825446"/>
              <a:gd name="connsiteX34" fmla="*/ 5873001 w 12217241"/>
              <a:gd name="connsiteY34" fmla="*/ 1655763 h 1825446"/>
              <a:gd name="connsiteX35" fmla="*/ 5420515 w 12217241"/>
              <a:gd name="connsiteY35" fmla="*/ 1599202 h 1825446"/>
              <a:gd name="connsiteX36" fmla="*/ 4986882 w 12217241"/>
              <a:gd name="connsiteY36" fmla="*/ 1542641 h 1825446"/>
              <a:gd name="connsiteX37" fmla="*/ 4421274 w 12217241"/>
              <a:gd name="connsiteY37" fmla="*/ 1476654 h 1825446"/>
              <a:gd name="connsiteX38" fmla="*/ 3984500 w 12217241"/>
              <a:gd name="connsiteY38" fmla="*/ 1440533 h 1825446"/>
              <a:gd name="connsiteX39" fmla="*/ 3619995 w 12217241"/>
              <a:gd name="connsiteY39" fmla="*/ 1401240 h 1825446"/>
              <a:gd name="connsiteX40" fmla="*/ 3296342 w 12217241"/>
              <a:gd name="connsiteY40" fmla="*/ 1355692 h 1825446"/>
              <a:gd name="connsiteX41" fmla="*/ 2997826 w 12217241"/>
              <a:gd name="connsiteY41" fmla="*/ 1335252 h 1825446"/>
              <a:gd name="connsiteX42" fmla="*/ 2649034 w 12217241"/>
              <a:gd name="connsiteY42" fmla="*/ 1325825 h 1825446"/>
              <a:gd name="connsiteX43" fmla="*/ 2347377 w 12217241"/>
              <a:gd name="connsiteY43" fmla="*/ 1344679 h 1825446"/>
              <a:gd name="connsiteX44" fmla="*/ 2102280 w 12217241"/>
              <a:gd name="connsiteY44" fmla="*/ 1354105 h 1825446"/>
              <a:gd name="connsiteX45" fmla="*/ 1753488 w 12217241"/>
              <a:gd name="connsiteY45" fmla="*/ 1401239 h 1825446"/>
              <a:gd name="connsiteX46" fmla="*/ 1470684 w 12217241"/>
              <a:gd name="connsiteY46" fmla="*/ 1438947 h 1825446"/>
              <a:gd name="connsiteX47" fmla="*/ 1263294 w 12217241"/>
              <a:gd name="connsiteY47" fmla="*/ 1476654 h 1825446"/>
              <a:gd name="connsiteX48" fmla="*/ 1055904 w 12217241"/>
              <a:gd name="connsiteY48" fmla="*/ 1514361 h 1825446"/>
              <a:gd name="connsiteX49" fmla="*/ 801381 w 12217241"/>
              <a:gd name="connsiteY49" fmla="*/ 1580349 h 1825446"/>
              <a:gd name="connsiteX50" fmla="*/ 603418 w 12217241"/>
              <a:gd name="connsiteY50" fmla="*/ 1627483 h 1825446"/>
              <a:gd name="connsiteX51" fmla="*/ 424309 w 12217241"/>
              <a:gd name="connsiteY51" fmla="*/ 1684044 h 1825446"/>
              <a:gd name="connsiteX52" fmla="*/ 160358 w 12217241"/>
              <a:gd name="connsiteY52" fmla="*/ 1768885 h 1825446"/>
              <a:gd name="connsiteX53" fmla="*/ 18956 w 12217241"/>
              <a:gd name="connsiteY53" fmla="*/ 1825446 h 1825446"/>
              <a:gd name="connsiteX54" fmla="*/ 9530 w 12217241"/>
              <a:gd name="connsiteY54" fmla="*/ 848453 h 1825446"/>
              <a:gd name="connsiteX55" fmla="*/ 102 w 12217241"/>
              <a:gd name="connsiteY55" fmla="*/ 6072 h 1825446"/>
              <a:gd name="connsiteX0" fmla="*/ 30730 w 12247869"/>
              <a:gd name="connsiteY0" fmla="*/ 57970 h 1877344"/>
              <a:gd name="connsiteX1" fmla="*/ 502072 w 12247869"/>
              <a:gd name="connsiteY1" fmla="*/ 61500 h 1877344"/>
              <a:gd name="connsiteX2" fmla="*/ 2491127 w 12247869"/>
              <a:gd name="connsiteY2" fmla="*/ 51937 h 1877344"/>
              <a:gd name="connsiteX3" fmla="*/ 12238442 w 12247869"/>
              <a:gd name="connsiteY3" fmla="*/ 76824 h 1877344"/>
              <a:gd name="connsiteX4" fmla="*/ 12247869 w 12247869"/>
              <a:gd name="connsiteY4" fmla="*/ 1396577 h 1877344"/>
              <a:gd name="connsiteX5" fmla="*/ 11993345 w 12247869"/>
              <a:gd name="connsiteY5" fmla="*/ 1424857 h 1877344"/>
              <a:gd name="connsiteX6" fmla="*/ 11729394 w 12247869"/>
              <a:gd name="connsiteY6" fmla="*/ 1462564 h 1877344"/>
              <a:gd name="connsiteX7" fmla="*/ 11371176 w 12247869"/>
              <a:gd name="connsiteY7" fmla="*/ 1481418 h 1877344"/>
              <a:gd name="connsiteX8" fmla="*/ 11078945 w 12247869"/>
              <a:gd name="connsiteY8" fmla="*/ 1519125 h 1877344"/>
              <a:gd name="connsiteX9" fmla="*/ 10918689 w 12247869"/>
              <a:gd name="connsiteY9" fmla="*/ 1537979 h 1877344"/>
              <a:gd name="connsiteX10" fmla="*/ 10749007 w 12247869"/>
              <a:gd name="connsiteY10" fmla="*/ 1556832 h 1877344"/>
              <a:gd name="connsiteX11" fmla="*/ 10617031 w 12247869"/>
              <a:gd name="connsiteY11" fmla="*/ 1566259 h 1877344"/>
              <a:gd name="connsiteX12" fmla="*/ 10503910 w 12247869"/>
              <a:gd name="connsiteY12" fmla="*/ 1575686 h 1877344"/>
              <a:gd name="connsiteX13" fmla="*/ 10334227 w 12247869"/>
              <a:gd name="connsiteY13" fmla="*/ 1594539 h 1877344"/>
              <a:gd name="connsiteX14" fmla="*/ 10211679 w 12247869"/>
              <a:gd name="connsiteY14" fmla="*/ 1603966 h 1877344"/>
              <a:gd name="connsiteX15" fmla="*/ 10107984 w 12247869"/>
              <a:gd name="connsiteY15" fmla="*/ 1603966 h 1877344"/>
              <a:gd name="connsiteX16" fmla="*/ 9938302 w 12247869"/>
              <a:gd name="connsiteY16" fmla="*/ 1622820 h 1877344"/>
              <a:gd name="connsiteX17" fmla="*/ 9815753 w 12247869"/>
              <a:gd name="connsiteY17" fmla="*/ 1641673 h 1877344"/>
              <a:gd name="connsiteX18" fmla="*/ 9693205 w 12247869"/>
              <a:gd name="connsiteY18" fmla="*/ 1641673 h 1877344"/>
              <a:gd name="connsiteX19" fmla="*/ 9589510 w 12247869"/>
              <a:gd name="connsiteY19" fmla="*/ 1641673 h 1877344"/>
              <a:gd name="connsiteX20" fmla="*/ 9429254 w 12247869"/>
              <a:gd name="connsiteY20" fmla="*/ 1660527 h 1877344"/>
              <a:gd name="connsiteX21" fmla="*/ 9316132 w 12247869"/>
              <a:gd name="connsiteY21" fmla="*/ 1669954 h 1877344"/>
              <a:gd name="connsiteX22" fmla="*/ 9033328 w 12247869"/>
              <a:gd name="connsiteY22" fmla="*/ 1698234 h 1877344"/>
              <a:gd name="connsiteX23" fmla="*/ 8844792 w 12247869"/>
              <a:gd name="connsiteY23" fmla="*/ 1707661 h 1877344"/>
              <a:gd name="connsiteX24" fmla="*/ 8703390 w 12247869"/>
              <a:gd name="connsiteY24" fmla="*/ 1717088 h 1877344"/>
              <a:gd name="connsiteX25" fmla="*/ 8477147 w 12247869"/>
              <a:gd name="connsiteY25" fmla="*/ 1726515 h 1877344"/>
              <a:gd name="connsiteX26" fmla="*/ 8307464 w 12247869"/>
              <a:gd name="connsiteY26" fmla="*/ 1735942 h 1877344"/>
              <a:gd name="connsiteX27" fmla="*/ 8062368 w 12247869"/>
              <a:gd name="connsiteY27" fmla="*/ 1754795 h 1877344"/>
              <a:gd name="connsiteX28" fmla="*/ 7854978 w 12247869"/>
              <a:gd name="connsiteY28" fmla="*/ 1764222 h 1877344"/>
              <a:gd name="connsiteX29" fmla="*/ 7666442 w 12247869"/>
              <a:gd name="connsiteY29" fmla="*/ 1764222 h 1877344"/>
              <a:gd name="connsiteX30" fmla="*/ 7440198 w 12247869"/>
              <a:gd name="connsiteY30" fmla="*/ 1773649 h 1877344"/>
              <a:gd name="connsiteX31" fmla="*/ 7176248 w 12247869"/>
              <a:gd name="connsiteY31" fmla="*/ 1773649 h 1877344"/>
              <a:gd name="connsiteX32" fmla="*/ 6836883 w 12247869"/>
              <a:gd name="connsiteY32" fmla="*/ 1764222 h 1877344"/>
              <a:gd name="connsiteX33" fmla="*/ 6374970 w 12247869"/>
              <a:gd name="connsiteY33" fmla="*/ 1735942 h 1877344"/>
              <a:gd name="connsiteX34" fmla="*/ 5903629 w 12247869"/>
              <a:gd name="connsiteY34" fmla="*/ 1707661 h 1877344"/>
              <a:gd name="connsiteX35" fmla="*/ 5451143 w 12247869"/>
              <a:gd name="connsiteY35" fmla="*/ 1651100 h 1877344"/>
              <a:gd name="connsiteX36" fmla="*/ 5017510 w 12247869"/>
              <a:gd name="connsiteY36" fmla="*/ 1594539 h 1877344"/>
              <a:gd name="connsiteX37" fmla="*/ 4451902 w 12247869"/>
              <a:gd name="connsiteY37" fmla="*/ 1528552 h 1877344"/>
              <a:gd name="connsiteX38" fmla="*/ 4015128 w 12247869"/>
              <a:gd name="connsiteY38" fmla="*/ 1492431 h 1877344"/>
              <a:gd name="connsiteX39" fmla="*/ 3650623 w 12247869"/>
              <a:gd name="connsiteY39" fmla="*/ 1453138 h 1877344"/>
              <a:gd name="connsiteX40" fmla="*/ 3326970 w 12247869"/>
              <a:gd name="connsiteY40" fmla="*/ 1407590 h 1877344"/>
              <a:gd name="connsiteX41" fmla="*/ 3028454 w 12247869"/>
              <a:gd name="connsiteY41" fmla="*/ 1387150 h 1877344"/>
              <a:gd name="connsiteX42" fmla="*/ 2679662 w 12247869"/>
              <a:gd name="connsiteY42" fmla="*/ 1377723 h 1877344"/>
              <a:gd name="connsiteX43" fmla="*/ 2378005 w 12247869"/>
              <a:gd name="connsiteY43" fmla="*/ 1396577 h 1877344"/>
              <a:gd name="connsiteX44" fmla="*/ 2132908 w 12247869"/>
              <a:gd name="connsiteY44" fmla="*/ 1406003 h 1877344"/>
              <a:gd name="connsiteX45" fmla="*/ 1784116 w 12247869"/>
              <a:gd name="connsiteY45" fmla="*/ 1453137 h 1877344"/>
              <a:gd name="connsiteX46" fmla="*/ 1501312 w 12247869"/>
              <a:gd name="connsiteY46" fmla="*/ 1490845 h 1877344"/>
              <a:gd name="connsiteX47" fmla="*/ 1293922 w 12247869"/>
              <a:gd name="connsiteY47" fmla="*/ 1528552 h 1877344"/>
              <a:gd name="connsiteX48" fmla="*/ 1086532 w 12247869"/>
              <a:gd name="connsiteY48" fmla="*/ 1566259 h 1877344"/>
              <a:gd name="connsiteX49" fmla="*/ 832009 w 12247869"/>
              <a:gd name="connsiteY49" fmla="*/ 1632247 h 1877344"/>
              <a:gd name="connsiteX50" fmla="*/ 634046 w 12247869"/>
              <a:gd name="connsiteY50" fmla="*/ 1679381 h 1877344"/>
              <a:gd name="connsiteX51" fmla="*/ 454937 w 12247869"/>
              <a:gd name="connsiteY51" fmla="*/ 1735942 h 1877344"/>
              <a:gd name="connsiteX52" fmla="*/ 190986 w 12247869"/>
              <a:gd name="connsiteY52" fmla="*/ 1820783 h 1877344"/>
              <a:gd name="connsiteX53" fmla="*/ 49584 w 12247869"/>
              <a:gd name="connsiteY53" fmla="*/ 1877344 h 1877344"/>
              <a:gd name="connsiteX54" fmla="*/ 40158 w 12247869"/>
              <a:gd name="connsiteY54" fmla="*/ 900351 h 1877344"/>
              <a:gd name="connsiteX55" fmla="*/ 30730 w 12247869"/>
              <a:gd name="connsiteY55" fmla="*/ 57970 h 1877344"/>
              <a:gd name="connsiteX0" fmla="*/ 102 w 12217241"/>
              <a:gd name="connsiteY0" fmla="*/ 6107 h 1825481"/>
              <a:gd name="connsiteX1" fmla="*/ 471444 w 12217241"/>
              <a:gd name="connsiteY1" fmla="*/ 9637 h 1825481"/>
              <a:gd name="connsiteX2" fmla="*/ 2460499 w 12217241"/>
              <a:gd name="connsiteY2" fmla="*/ 74 h 1825481"/>
              <a:gd name="connsiteX3" fmla="*/ 12207814 w 12217241"/>
              <a:gd name="connsiteY3" fmla="*/ 24961 h 1825481"/>
              <a:gd name="connsiteX4" fmla="*/ 12217241 w 12217241"/>
              <a:gd name="connsiteY4" fmla="*/ 1344714 h 1825481"/>
              <a:gd name="connsiteX5" fmla="*/ 11962717 w 12217241"/>
              <a:gd name="connsiteY5" fmla="*/ 1372994 h 1825481"/>
              <a:gd name="connsiteX6" fmla="*/ 11698766 w 12217241"/>
              <a:gd name="connsiteY6" fmla="*/ 1410701 h 1825481"/>
              <a:gd name="connsiteX7" fmla="*/ 11340548 w 12217241"/>
              <a:gd name="connsiteY7" fmla="*/ 1429555 h 1825481"/>
              <a:gd name="connsiteX8" fmla="*/ 11048317 w 12217241"/>
              <a:gd name="connsiteY8" fmla="*/ 1467262 h 1825481"/>
              <a:gd name="connsiteX9" fmla="*/ 10888061 w 12217241"/>
              <a:gd name="connsiteY9" fmla="*/ 1486116 h 1825481"/>
              <a:gd name="connsiteX10" fmla="*/ 10718379 w 12217241"/>
              <a:gd name="connsiteY10" fmla="*/ 1504969 h 1825481"/>
              <a:gd name="connsiteX11" fmla="*/ 10586403 w 12217241"/>
              <a:gd name="connsiteY11" fmla="*/ 1514396 h 1825481"/>
              <a:gd name="connsiteX12" fmla="*/ 10473282 w 12217241"/>
              <a:gd name="connsiteY12" fmla="*/ 1523823 h 1825481"/>
              <a:gd name="connsiteX13" fmla="*/ 10303599 w 12217241"/>
              <a:gd name="connsiteY13" fmla="*/ 1542676 h 1825481"/>
              <a:gd name="connsiteX14" fmla="*/ 10181051 w 12217241"/>
              <a:gd name="connsiteY14" fmla="*/ 1552103 h 1825481"/>
              <a:gd name="connsiteX15" fmla="*/ 10077356 w 12217241"/>
              <a:gd name="connsiteY15" fmla="*/ 1552103 h 1825481"/>
              <a:gd name="connsiteX16" fmla="*/ 9907674 w 12217241"/>
              <a:gd name="connsiteY16" fmla="*/ 1570957 h 1825481"/>
              <a:gd name="connsiteX17" fmla="*/ 9785125 w 12217241"/>
              <a:gd name="connsiteY17" fmla="*/ 1589810 h 1825481"/>
              <a:gd name="connsiteX18" fmla="*/ 9662577 w 12217241"/>
              <a:gd name="connsiteY18" fmla="*/ 1589810 h 1825481"/>
              <a:gd name="connsiteX19" fmla="*/ 9558882 w 12217241"/>
              <a:gd name="connsiteY19" fmla="*/ 1589810 h 1825481"/>
              <a:gd name="connsiteX20" fmla="*/ 9398626 w 12217241"/>
              <a:gd name="connsiteY20" fmla="*/ 1608664 h 1825481"/>
              <a:gd name="connsiteX21" fmla="*/ 9285504 w 12217241"/>
              <a:gd name="connsiteY21" fmla="*/ 1618091 h 1825481"/>
              <a:gd name="connsiteX22" fmla="*/ 9002700 w 12217241"/>
              <a:gd name="connsiteY22" fmla="*/ 1646371 h 1825481"/>
              <a:gd name="connsiteX23" fmla="*/ 8814164 w 12217241"/>
              <a:gd name="connsiteY23" fmla="*/ 1655798 h 1825481"/>
              <a:gd name="connsiteX24" fmla="*/ 8672762 w 12217241"/>
              <a:gd name="connsiteY24" fmla="*/ 1665225 h 1825481"/>
              <a:gd name="connsiteX25" fmla="*/ 8446519 w 12217241"/>
              <a:gd name="connsiteY25" fmla="*/ 1674652 h 1825481"/>
              <a:gd name="connsiteX26" fmla="*/ 8276836 w 12217241"/>
              <a:gd name="connsiteY26" fmla="*/ 1684079 h 1825481"/>
              <a:gd name="connsiteX27" fmla="*/ 8031740 w 12217241"/>
              <a:gd name="connsiteY27" fmla="*/ 1702932 h 1825481"/>
              <a:gd name="connsiteX28" fmla="*/ 7824350 w 12217241"/>
              <a:gd name="connsiteY28" fmla="*/ 1712359 h 1825481"/>
              <a:gd name="connsiteX29" fmla="*/ 7635814 w 12217241"/>
              <a:gd name="connsiteY29" fmla="*/ 1712359 h 1825481"/>
              <a:gd name="connsiteX30" fmla="*/ 7409570 w 12217241"/>
              <a:gd name="connsiteY30" fmla="*/ 1721786 h 1825481"/>
              <a:gd name="connsiteX31" fmla="*/ 7145620 w 12217241"/>
              <a:gd name="connsiteY31" fmla="*/ 1721786 h 1825481"/>
              <a:gd name="connsiteX32" fmla="*/ 6806255 w 12217241"/>
              <a:gd name="connsiteY32" fmla="*/ 1712359 h 1825481"/>
              <a:gd name="connsiteX33" fmla="*/ 6344342 w 12217241"/>
              <a:gd name="connsiteY33" fmla="*/ 1684079 h 1825481"/>
              <a:gd name="connsiteX34" fmla="*/ 5873001 w 12217241"/>
              <a:gd name="connsiteY34" fmla="*/ 1655798 h 1825481"/>
              <a:gd name="connsiteX35" fmla="*/ 5420515 w 12217241"/>
              <a:gd name="connsiteY35" fmla="*/ 1599237 h 1825481"/>
              <a:gd name="connsiteX36" fmla="*/ 4986882 w 12217241"/>
              <a:gd name="connsiteY36" fmla="*/ 1542676 h 1825481"/>
              <a:gd name="connsiteX37" fmla="*/ 4421274 w 12217241"/>
              <a:gd name="connsiteY37" fmla="*/ 1476689 h 1825481"/>
              <a:gd name="connsiteX38" fmla="*/ 3984500 w 12217241"/>
              <a:gd name="connsiteY38" fmla="*/ 1440568 h 1825481"/>
              <a:gd name="connsiteX39" fmla="*/ 3619995 w 12217241"/>
              <a:gd name="connsiteY39" fmla="*/ 1401275 h 1825481"/>
              <a:gd name="connsiteX40" fmla="*/ 3296342 w 12217241"/>
              <a:gd name="connsiteY40" fmla="*/ 1355727 h 1825481"/>
              <a:gd name="connsiteX41" fmla="*/ 2997826 w 12217241"/>
              <a:gd name="connsiteY41" fmla="*/ 1335287 h 1825481"/>
              <a:gd name="connsiteX42" fmla="*/ 2649034 w 12217241"/>
              <a:gd name="connsiteY42" fmla="*/ 1325860 h 1825481"/>
              <a:gd name="connsiteX43" fmla="*/ 2347377 w 12217241"/>
              <a:gd name="connsiteY43" fmla="*/ 1344714 h 1825481"/>
              <a:gd name="connsiteX44" fmla="*/ 2102280 w 12217241"/>
              <a:gd name="connsiteY44" fmla="*/ 1354140 h 1825481"/>
              <a:gd name="connsiteX45" fmla="*/ 1753488 w 12217241"/>
              <a:gd name="connsiteY45" fmla="*/ 1401274 h 1825481"/>
              <a:gd name="connsiteX46" fmla="*/ 1470684 w 12217241"/>
              <a:gd name="connsiteY46" fmla="*/ 1438982 h 1825481"/>
              <a:gd name="connsiteX47" fmla="*/ 1263294 w 12217241"/>
              <a:gd name="connsiteY47" fmla="*/ 1476689 h 1825481"/>
              <a:gd name="connsiteX48" fmla="*/ 1055904 w 12217241"/>
              <a:gd name="connsiteY48" fmla="*/ 1514396 h 1825481"/>
              <a:gd name="connsiteX49" fmla="*/ 801381 w 12217241"/>
              <a:gd name="connsiteY49" fmla="*/ 1580384 h 1825481"/>
              <a:gd name="connsiteX50" fmla="*/ 603418 w 12217241"/>
              <a:gd name="connsiteY50" fmla="*/ 1627518 h 1825481"/>
              <a:gd name="connsiteX51" fmla="*/ 424309 w 12217241"/>
              <a:gd name="connsiteY51" fmla="*/ 1684079 h 1825481"/>
              <a:gd name="connsiteX52" fmla="*/ 160358 w 12217241"/>
              <a:gd name="connsiteY52" fmla="*/ 1768920 h 1825481"/>
              <a:gd name="connsiteX53" fmla="*/ 18956 w 12217241"/>
              <a:gd name="connsiteY53" fmla="*/ 1825481 h 1825481"/>
              <a:gd name="connsiteX54" fmla="*/ 9530 w 12217241"/>
              <a:gd name="connsiteY54" fmla="*/ 848488 h 1825481"/>
              <a:gd name="connsiteX55" fmla="*/ 102 w 12217241"/>
              <a:gd name="connsiteY55" fmla="*/ 6107 h 1825481"/>
              <a:gd name="connsiteX0" fmla="*/ 28175 w 12245314"/>
              <a:gd name="connsiteY0" fmla="*/ 55913 h 1875287"/>
              <a:gd name="connsiteX1" fmla="*/ 499517 w 12245314"/>
              <a:gd name="connsiteY1" fmla="*/ 59443 h 1875287"/>
              <a:gd name="connsiteX2" fmla="*/ 2488572 w 12245314"/>
              <a:gd name="connsiteY2" fmla="*/ 49880 h 1875287"/>
              <a:gd name="connsiteX3" fmla="*/ 12235887 w 12245314"/>
              <a:gd name="connsiteY3" fmla="*/ 74767 h 1875287"/>
              <a:gd name="connsiteX4" fmla="*/ 12245314 w 12245314"/>
              <a:gd name="connsiteY4" fmla="*/ 1394520 h 1875287"/>
              <a:gd name="connsiteX5" fmla="*/ 11990790 w 12245314"/>
              <a:gd name="connsiteY5" fmla="*/ 1422800 h 1875287"/>
              <a:gd name="connsiteX6" fmla="*/ 11726839 w 12245314"/>
              <a:gd name="connsiteY6" fmla="*/ 1460507 h 1875287"/>
              <a:gd name="connsiteX7" fmla="*/ 11368621 w 12245314"/>
              <a:gd name="connsiteY7" fmla="*/ 1479361 h 1875287"/>
              <a:gd name="connsiteX8" fmla="*/ 11076390 w 12245314"/>
              <a:gd name="connsiteY8" fmla="*/ 1517068 h 1875287"/>
              <a:gd name="connsiteX9" fmla="*/ 10916134 w 12245314"/>
              <a:gd name="connsiteY9" fmla="*/ 1535922 h 1875287"/>
              <a:gd name="connsiteX10" fmla="*/ 10746452 w 12245314"/>
              <a:gd name="connsiteY10" fmla="*/ 1554775 h 1875287"/>
              <a:gd name="connsiteX11" fmla="*/ 10614476 w 12245314"/>
              <a:gd name="connsiteY11" fmla="*/ 1564202 h 1875287"/>
              <a:gd name="connsiteX12" fmla="*/ 10501355 w 12245314"/>
              <a:gd name="connsiteY12" fmla="*/ 1573629 h 1875287"/>
              <a:gd name="connsiteX13" fmla="*/ 10331672 w 12245314"/>
              <a:gd name="connsiteY13" fmla="*/ 1592482 h 1875287"/>
              <a:gd name="connsiteX14" fmla="*/ 10209124 w 12245314"/>
              <a:gd name="connsiteY14" fmla="*/ 1601909 h 1875287"/>
              <a:gd name="connsiteX15" fmla="*/ 10105429 w 12245314"/>
              <a:gd name="connsiteY15" fmla="*/ 1601909 h 1875287"/>
              <a:gd name="connsiteX16" fmla="*/ 9935747 w 12245314"/>
              <a:gd name="connsiteY16" fmla="*/ 1620763 h 1875287"/>
              <a:gd name="connsiteX17" fmla="*/ 9813198 w 12245314"/>
              <a:gd name="connsiteY17" fmla="*/ 1639616 h 1875287"/>
              <a:gd name="connsiteX18" fmla="*/ 9690650 w 12245314"/>
              <a:gd name="connsiteY18" fmla="*/ 1639616 h 1875287"/>
              <a:gd name="connsiteX19" fmla="*/ 9586955 w 12245314"/>
              <a:gd name="connsiteY19" fmla="*/ 1639616 h 1875287"/>
              <a:gd name="connsiteX20" fmla="*/ 9426699 w 12245314"/>
              <a:gd name="connsiteY20" fmla="*/ 1658470 h 1875287"/>
              <a:gd name="connsiteX21" fmla="*/ 9313577 w 12245314"/>
              <a:gd name="connsiteY21" fmla="*/ 1667897 h 1875287"/>
              <a:gd name="connsiteX22" fmla="*/ 9030773 w 12245314"/>
              <a:gd name="connsiteY22" fmla="*/ 1696177 h 1875287"/>
              <a:gd name="connsiteX23" fmla="*/ 8842237 w 12245314"/>
              <a:gd name="connsiteY23" fmla="*/ 1705604 h 1875287"/>
              <a:gd name="connsiteX24" fmla="*/ 8700835 w 12245314"/>
              <a:gd name="connsiteY24" fmla="*/ 1715031 h 1875287"/>
              <a:gd name="connsiteX25" fmla="*/ 8474592 w 12245314"/>
              <a:gd name="connsiteY25" fmla="*/ 1724458 h 1875287"/>
              <a:gd name="connsiteX26" fmla="*/ 8304909 w 12245314"/>
              <a:gd name="connsiteY26" fmla="*/ 1733885 h 1875287"/>
              <a:gd name="connsiteX27" fmla="*/ 8059813 w 12245314"/>
              <a:gd name="connsiteY27" fmla="*/ 1752738 h 1875287"/>
              <a:gd name="connsiteX28" fmla="*/ 7852423 w 12245314"/>
              <a:gd name="connsiteY28" fmla="*/ 1762165 h 1875287"/>
              <a:gd name="connsiteX29" fmla="*/ 7663887 w 12245314"/>
              <a:gd name="connsiteY29" fmla="*/ 1762165 h 1875287"/>
              <a:gd name="connsiteX30" fmla="*/ 7437643 w 12245314"/>
              <a:gd name="connsiteY30" fmla="*/ 1771592 h 1875287"/>
              <a:gd name="connsiteX31" fmla="*/ 7173693 w 12245314"/>
              <a:gd name="connsiteY31" fmla="*/ 1771592 h 1875287"/>
              <a:gd name="connsiteX32" fmla="*/ 6834328 w 12245314"/>
              <a:gd name="connsiteY32" fmla="*/ 1762165 h 1875287"/>
              <a:gd name="connsiteX33" fmla="*/ 6372415 w 12245314"/>
              <a:gd name="connsiteY33" fmla="*/ 1733885 h 1875287"/>
              <a:gd name="connsiteX34" fmla="*/ 5901074 w 12245314"/>
              <a:gd name="connsiteY34" fmla="*/ 1705604 h 1875287"/>
              <a:gd name="connsiteX35" fmla="*/ 5448588 w 12245314"/>
              <a:gd name="connsiteY35" fmla="*/ 1649043 h 1875287"/>
              <a:gd name="connsiteX36" fmla="*/ 5014955 w 12245314"/>
              <a:gd name="connsiteY36" fmla="*/ 1592482 h 1875287"/>
              <a:gd name="connsiteX37" fmla="*/ 4449347 w 12245314"/>
              <a:gd name="connsiteY37" fmla="*/ 1526495 h 1875287"/>
              <a:gd name="connsiteX38" fmla="*/ 4012573 w 12245314"/>
              <a:gd name="connsiteY38" fmla="*/ 1490374 h 1875287"/>
              <a:gd name="connsiteX39" fmla="*/ 3648068 w 12245314"/>
              <a:gd name="connsiteY39" fmla="*/ 1451081 h 1875287"/>
              <a:gd name="connsiteX40" fmla="*/ 3324415 w 12245314"/>
              <a:gd name="connsiteY40" fmla="*/ 1405533 h 1875287"/>
              <a:gd name="connsiteX41" fmla="*/ 3025899 w 12245314"/>
              <a:gd name="connsiteY41" fmla="*/ 1385093 h 1875287"/>
              <a:gd name="connsiteX42" fmla="*/ 2677107 w 12245314"/>
              <a:gd name="connsiteY42" fmla="*/ 1375666 h 1875287"/>
              <a:gd name="connsiteX43" fmla="*/ 2375450 w 12245314"/>
              <a:gd name="connsiteY43" fmla="*/ 1394520 h 1875287"/>
              <a:gd name="connsiteX44" fmla="*/ 2130353 w 12245314"/>
              <a:gd name="connsiteY44" fmla="*/ 1403946 h 1875287"/>
              <a:gd name="connsiteX45" fmla="*/ 1781561 w 12245314"/>
              <a:gd name="connsiteY45" fmla="*/ 1451080 h 1875287"/>
              <a:gd name="connsiteX46" fmla="*/ 1498757 w 12245314"/>
              <a:gd name="connsiteY46" fmla="*/ 1488788 h 1875287"/>
              <a:gd name="connsiteX47" fmla="*/ 1291367 w 12245314"/>
              <a:gd name="connsiteY47" fmla="*/ 1526495 h 1875287"/>
              <a:gd name="connsiteX48" fmla="*/ 1083977 w 12245314"/>
              <a:gd name="connsiteY48" fmla="*/ 1564202 h 1875287"/>
              <a:gd name="connsiteX49" fmla="*/ 829454 w 12245314"/>
              <a:gd name="connsiteY49" fmla="*/ 1630190 h 1875287"/>
              <a:gd name="connsiteX50" fmla="*/ 631491 w 12245314"/>
              <a:gd name="connsiteY50" fmla="*/ 1677324 h 1875287"/>
              <a:gd name="connsiteX51" fmla="*/ 452382 w 12245314"/>
              <a:gd name="connsiteY51" fmla="*/ 1733885 h 1875287"/>
              <a:gd name="connsiteX52" fmla="*/ 188431 w 12245314"/>
              <a:gd name="connsiteY52" fmla="*/ 1818726 h 1875287"/>
              <a:gd name="connsiteX53" fmla="*/ 47029 w 12245314"/>
              <a:gd name="connsiteY53" fmla="*/ 1875287 h 1875287"/>
              <a:gd name="connsiteX54" fmla="*/ 47030 w 12245314"/>
              <a:gd name="connsiteY54" fmla="*/ 870420 h 1875287"/>
              <a:gd name="connsiteX55" fmla="*/ 28175 w 12245314"/>
              <a:gd name="connsiteY55" fmla="*/ 55913 h 1875287"/>
              <a:gd name="connsiteX0" fmla="*/ 1 w 12217140"/>
              <a:gd name="connsiteY0" fmla="*/ 6107 h 1825481"/>
              <a:gd name="connsiteX1" fmla="*/ 471343 w 12217140"/>
              <a:gd name="connsiteY1" fmla="*/ 9637 h 1825481"/>
              <a:gd name="connsiteX2" fmla="*/ 2460398 w 12217140"/>
              <a:gd name="connsiteY2" fmla="*/ 74 h 1825481"/>
              <a:gd name="connsiteX3" fmla="*/ 12207713 w 12217140"/>
              <a:gd name="connsiteY3" fmla="*/ 24961 h 1825481"/>
              <a:gd name="connsiteX4" fmla="*/ 12217140 w 12217140"/>
              <a:gd name="connsiteY4" fmla="*/ 1344714 h 1825481"/>
              <a:gd name="connsiteX5" fmla="*/ 11962616 w 12217140"/>
              <a:gd name="connsiteY5" fmla="*/ 1372994 h 1825481"/>
              <a:gd name="connsiteX6" fmla="*/ 11698665 w 12217140"/>
              <a:gd name="connsiteY6" fmla="*/ 1410701 h 1825481"/>
              <a:gd name="connsiteX7" fmla="*/ 11340447 w 12217140"/>
              <a:gd name="connsiteY7" fmla="*/ 1429555 h 1825481"/>
              <a:gd name="connsiteX8" fmla="*/ 11048216 w 12217140"/>
              <a:gd name="connsiteY8" fmla="*/ 1467262 h 1825481"/>
              <a:gd name="connsiteX9" fmla="*/ 10887960 w 12217140"/>
              <a:gd name="connsiteY9" fmla="*/ 1486116 h 1825481"/>
              <a:gd name="connsiteX10" fmla="*/ 10718278 w 12217140"/>
              <a:gd name="connsiteY10" fmla="*/ 1504969 h 1825481"/>
              <a:gd name="connsiteX11" fmla="*/ 10586302 w 12217140"/>
              <a:gd name="connsiteY11" fmla="*/ 1514396 h 1825481"/>
              <a:gd name="connsiteX12" fmla="*/ 10473181 w 12217140"/>
              <a:gd name="connsiteY12" fmla="*/ 1523823 h 1825481"/>
              <a:gd name="connsiteX13" fmla="*/ 10303498 w 12217140"/>
              <a:gd name="connsiteY13" fmla="*/ 1542676 h 1825481"/>
              <a:gd name="connsiteX14" fmla="*/ 10180950 w 12217140"/>
              <a:gd name="connsiteY14" fmla="*/ 1552103 h 1825481"/>
              <a:gd name="connsiteX15" fmla="*/ 10077255 w 12217140"/>
              <a:gd name="connsiteY15" fmla="*/ 1552103 h 1825481"/>
              <a:gd name="connsiteX16" fmla="*/ 9907573 w 12217140"/>
              <a:gd name="connsiteY16" fmla="*/ 1570957 h 1825481"/>
              <a:gd name="connsiteX17" fmla="*/ 9785024 w 12217140"/>
              <a:gd name="connsiteY17" fmla="*/ 1589810 h 1825481"/>
              <a:gd name="connsiteX18" fmla="*/ 9662476 w 12217140"/>
              <a:gd name="connsiteY18" fmla="*/ 1589810 h 1825481"/>
              <a:gd name="connsiteX19" fmla="*/ 9558781 w 12217140"/>
              <a:gd name="connsiteY19" fmla="*/ 1589810 h 1825481"/>
              <a:gd name="connsiteX20" fmla="*/ 9398525 w 12217140"/>
              <a:gd name="connsiteY20" fmla="*/ 1608664 h 1825481"/>
              <a:gd name="connsiteX21" fmla="*/ 9285403 w 12217140"/>
              <a:gd name="connsiteY21" fmla="*/ 1618091 h 1825481"/>
              <a:gd name="connsiteX22" fmla="*/ 9002599 w 12217140"/>
              <a:gd name="connsiteY22" fmla="*/ 1646371 h 1825481"/>
              <a:gd name="connsiteX23" fmla="*/ 8814063 w 12217140"/>
              <a:gd name="connsiteY23" fmla="*/ 1655798 h 1825481"/>
              <a:gd name="connsiteX24" fmla="*/ 8672661 w 12217140"/>
              <a:gd name="connsiteY24" fmla="*/ 1665225 h 1825481"/>
              <a:gd name="connsiteX25" fmla="*/ 8446418 w 12217140"/>
              <a:gd name="connsiteY25" fmla="*/ 1674652 h 1825481"/>
              <a:gd name="connsiteX26" fmla="*/ 8276735 w 12217140"/>
              <a:gd name="connsiteY26" fmla="*/ 1684079 h 1825481"/>
              <a:gd name="connsiteX27" fmla="*/ 8031639 w 12217140"/>
              <a:gd name="connsiteY27" fmla="*/ 1702932 h 1825481"/>
              <a:gd name="connsiteX28" fmla="*/ 7824249 w 12217140"/>
              <a:gd name="connsiteY28" fmla="*/ 1712359 h 1825481"/>
              <a:gd name="connsiteX29" fmla="*/ 7635713 w 12217140"/>
              <a:gd name="connsiteY29" fmla="*/ 1712359 h 1825481"/>
              <a:gd name="connsiteX30" fmla="*/ 7409469 w 12217140"/>
              <a:gd name="connsiteY30" fmla="*/ 1721786 h 1825481"/>
              <a:gd name="connsiteX31" fmla="*/ 7145519 w 12217140"/>
              <a:gd name="connsiteY31" fmla="*/ 1721786 h 1825481"/>
              <a:gd name="connsiteX32" fmla="*/ 6806154 w 12217140"/>
              <a:gd name="connsiteY32" fmla="*/ 1712359 h 1825481"/>
              <a:gd name="connsiteX33" fmla="*/ 6344241 w 12217140"/>
              <a:gd name="connsiteY33" fmla="*/ 1684079 h 1825481"/>
              <a:gd name="connsiteX34" fmla="*/ 5872900 w 12217140"/>
              <a:gd name="connsiteY34" fmla="*/ 1655798 h 1825481"/>
              <a:gd name="connsiteX35" fmla="*/ 5420414 w 12217140"/>
              <a:gd name="connsiteY35" fmla="*/ 1599237 h 1825481"/>
              <a:gd name="connsiteX36" fmla="*/ 4986781 w 12217140"/>
              <a:gd name="connsiteY36" fmla="*/ 1542676 h 1825481"/>
              <a:gd name="connsiteX37" fmla="*/ 4421173 w 12217140"/>
              <a:gd name="connsiteY37" fmla="*/ 1476689 h 1825481"/>
              <a:gd name="connsiteX38" fmla="*/ 3984399 w 12217140"/>
              <a:gd name="connsiteY38" fmla="*/ 1440568 h 1825481"/>
              <a:gd name="connsiteX39" fmla="*/ 3619894 w 12217140"/>
              <a:gd name="connsiteY39" fmla="*/ 1401275 h 1825481"/>
              <a:gd name="connsiteX40" fmla="*/ 3296241 w 12217140"/>
              <a:gd name="connsiteY40" fmla="*/ 1355727 h 1825481"/>
              <a:gd name="connsiteX41" fmla="*/ 2997725 w 12217140"/>
              <a:gd name="connsiteY41" fmla="*/ 1335287 h 1825481"/>
              <a:gd name="connsiteX42" fmla="*/ 2648933 w 12217140"/>
              <a:gd name="connsiteY42" fmla="*/ 1325860 h 1825481"/>
              <a:gd name="connsiteX43" fmla="*/ 2347276 w 12217140"/>
              <a:gd name="connsiteY43" fmla="*/ 1344714 h 1825481"/>
              <a:gd name="connsiteX44" fmla="*/ 2102179 w 12217140"/>
              <a:gd name="connsiteY44" fmla="*/ 1354140 h 1825481"/>
              <a:gd name="connsiteX45" fmla="*/ 1753387 w 12217140"/>
              <a:gd name="connsiteY45" fmla="*/ 1401274 h 1825481"/>
              <a:gd name="connsiteX46" fmla="*/ 1470583 w 12217140"/>
              <a:gd name="connsiteY46" fmla="*/ 1438982 h 1825481"/>
              <a:gd name="connsiteX47" fmla="*/ 1263193 w 12217140"/>
              <a:gd name="connsiteY47" fmla="*/ 1476689 h 1825481"/>
              <a:gd name="connsiteX48" fmla="*/ 1055803 w 12217140"/>
              <a:gd name="connsiteY48" fmla="*/ 1514396 h 1825481"/>
              <a:gd name="connsiteX49" fmla="*/ 801280 w 12217140"/>
              <a:gd name="connsiteY49" fmla="*/ 1580384 h 1825481"/>
              <a:gd name="connsiteX50" fmla="*/ 603317 w 12217140"/>
              <a:gd name="connsiteY50" fmla="*/ 1627518 h 1825481"/>
              <a:gd name="connsiteX51" fmla="*/ 424208 w 12217140"/>
              <a:gd name="connsiteY51" fmla="*/ 1684079 h 1825481"/>
              <a:gd name="connsiteX52" fmla="*/ 160257 w 12217140"/>
              <a:gd name="connsiteY52" fmla="*/ 1768920 h 1825481"/>
              <a:gd name="connsiteX53" fmla="*/ 18855 w 12217140"/>
              <a:gd name="connsiteY53" fmla="*/ 1825481 h 1825481"/>
              <a:gd name="connsiteX54" fmla="*/ 18856 w 12217140"/>
              <a:gd name="connsiteY54" fmla="*/ 820614 h 1825481"/>
              <a:gd name="connsiteX55" fmla="*/ 1 w 12217140"/>
              <a:gd name="connsiteY55" fmla="*/ 6107 h 1825481"/>
              <a:gd name="connsiteX0" fmla="*/ 1 w 12207307"/>
              <a:gd name="connsiteY0" fmla="*/ 30371 h 1825481"/>
              <a:gd name="connsiteX1" fmla="*/ 461510 w 12207307"/>
              <a:gd name="connsiteY1" fmla="*/ 9637 h 1825481"/>
              <a:gd name="connsiteX2" fmla="*/ 2450565 w 12207307"/>
              <a:gd name="connsiteY2" fmla="*/ 74 h 1825481"/>
              <a:gd name="connsiteX3" fmla="*/ 12197880 w 12207307"/>
              <a:gd name="connsiteY3" fmla="*/ 24961 h 1825481"/>
              <a:gd name="connsiteX4" fmla="*/ 12207307 w 12207307"/>
              <a:gd name="connsiteY4" fmla="*/ 1344714 h 1825481"/>
              <a:gd name="connsiteX5" fmla="*/ 11952783 w 12207307"/>
              <a:gd name="connsiteY5" fmla="*/ 1372994 h 1825481"/>
              <a:gd name="connsiteX6" fmla="*/ 11688832 w 12207307"/>
              <a:gd name="connsiteY6" fmla="*/ 1410701 h 1825481"/>
              <a:gd name="connsiteX7" fmla="*/ 11330614 w 12207307"/>
              <a:gd name="connsiteY7" fmla="*/ 1429555 h 1825481"/>
              <a:gd name="connsiteX8" fmla="*/ 11038383 w 12207307"/>
              <a:gd name="connsiteY8" fmla="*/ 1467262 h 1825481"/>
              <a:gd name="connsiteX9" fmla="*/ 10878127 w 12207307"/>
              <a:gd name="connsiteY9" fmla="*/ 1486116 h 1825481"/>
              <a:gd name="connsiteX10" fmla="*/ 10708445 w 12207307"/>
              <a:gd name="connsiteY10" fmla="*/ 1504969 h 1825481"/>
              <a:gd name="connsiteX11" fmla="*/ 10576469 w 12207307"/>
              <a:gd name="connsiteY11" fmla="*/ 1514396 h 1825481"/>
              <a:gd name="connsiteX12" fmla="*/ 10463348 w 12207307"/>
              <a:gd name="connsiteY12" fmla="*/ 1523823 h 1825481"/>
              <a:gd name="connsiteX13" fmla="*/ 10293665 w 12207307"/>
              <a:gd name="connsiteY13" fmla="*/ 1542676 h 1825481"/>
              <a:gd name="connsiteX14" fmla="*/ 10171117 w 12207307"/>
              <a:gd name="connsiteY14" fmla="*/ 1552103 h 1825481"/>
              <a:gd name="connsiteX15" fmla="*/ 10067422 w 12207307"/>
              <a:gd name="connsiteY15" fmla="*/ 1552103 h 1825481"/>
              <a:gd name="connsiteX16" fmla="*/ 9897740 w 12207307"/>
              <a:gd name="connsiteY16" fmla="*/ 1570957 h 1825481"/>
              <a:gd name="connsiteX17" fmla="*/ 9775191 w 12207307"/>
              <a:gd name="connsiteY17" fmla="*/ 1589810 h 1825481"/>
              <a:gd name="connsiteX18" fmla="*/ 9652643 w 12207307"/>
              <a:gd name="connsiteY18" fmla="*/ 1589810 h 1825481"/>
              <a:gd name="connsiteX19" fmla="*/ 9548948 w 12207307"/>
              <a:gd name="connsiteY19" fmla="*/ 1589810 h 1825481"/>
              <a:gd name="connsiteX20" fmla="*/ 9388692 w 12207307"/>
              <a:gd name="connsiteY20" fmla="*/ 1608664 h 1825481"/>
              <a:gd name="connsiteX21" fmla="*/ 9275570 w 12207307"/>
              <a:gd name="connsiteY21" fmla="*/ 1618091 h 1825481"/>
              <a:gd name="connsiteX22" fmla="*/ 8992766 w 12207307"/>
              <a:gd name="connsiteY22" fmla="*/ 1646371 h 1825481"/>
              <a:gd name="connsiteX23" fmla="*/ 8804230 w 12207307"/>
              <a:gd name="connsiteY23" fmla="*/ 1655798 h 1825481"/>
              <a:gd name="connsiteX24" fmla="*/ 8662828 w 12207307"/>
              <a:gd name="connsiteY24" fmla="*/ 1665225 h 1825481"/>
              <a:gd name="connsiteX25" fmla="*/ 8436585 w 12207307"/>
              <a:gd name="connsiteY25" fmla="*/ 1674652 h 1825481"/>
              <a:gd name="connsiteX26" fmla="*/ 8266902 w 12207307"/>
              <a:gd name="connsiteY26" fmla="*/ 1684079 h 1825481"/>
              <a:gd name="connsiteX27" fmla="*/ 8021806 w 12207307"/>
              <a:gd name="connsiteY27" fmla="*/ 1702932 h 1825481"/>
              <a:gd name="connsiteX28" fmla="*/ 7814416 w 12207307"/>
              <a:gd name="connsiteY28" fmla="*/ 1712359 h 1825481"/>
              <a:gd name="connsiteX29" fmla="*/ 7625880 w 12207307"/>
              <a:gd name="connsiteY29" fmla="*/ 1712359 h 1825481"/>
              <a:gd name="connsiteX30" fmla="*/ 7399636 w 12207307"/>
              <a:gd name="connsiteY30" fmla="*/ 1721786 h 1825481"/>
              <a:gd name="connsiteX31" fmla="*/ 7135686 w 12207307"/>
              <a:gd name="connsiteY31" fmla="*/ 1721786 h 1825481"/>
              <a:gd name="connsiteX32" fmla="*/ 6796321 w 12207307"/>
              <a:gd name="connsiteY32" fmla="*/ 1712359 h 1825481"/>
              <a:gd name="connsiteX33" fmla="*/ 6334408 w 12207307"/>
              <a:gd name="connsiteY33" fmla="*/ 1684079 h 1825481"/>
              <a:gd name="connsiteX34" fmla="*/ 5863067 w 12207307"/>
              <a:gd name="connsiteY34" fmla="*/ 1655798 h 1825481"/>
              <a:gd name="connsiteX35" fmla="*/ 5410581 w 12207307"/>
              <a:gd name="connsiteY35" fmla="*/ 1599237 h 1825481"/>
              <a:gd name="connsiteX36" fmla="*/ 4976948 w 12207307"/>
              <a:gd name="connsiteY36" fmla="*/ 1542676 h 1825481"/>
              <a:gd name="connsiteX37" fmla="*/ 4411340 w 12207307"/>
              <a:gd name="connsiteY37" fmla="*/ 1476689 h 1825481"/>
              <a:gd name="connsiteX38" fmla="*/ 3974566 w 12207307"/>
              <a:gd name="connsiteY38" fmla="*/ 1440568 h 1825481"/>
              <a:gd name="connsiteX39" fmla="*/ 3610061 w 12207307"/>
              <a:gd name="connsiteY39" fmla="*/ 1401275 h 1825481"/>
              <a:gd name="connsiteX40" fmla="*/ 3286408 w 12207307"/>
              <a:gd name="connsiteY40" fmla="*/ 1355727 h 1825481"/>
              <a:gd name="connsiteX41" fmla="*/ 2987892 w 12207307"/>
              <a:gd name="connsiteY41" fmla="*/ 1335287 h 1825481"/>
              <a:gd name="connsiteX42" fmla="*/ 2639100 w 12207307"/>
              <a:gd name="connsiteY42" fmla="*/ 1325860 h 1825481"/>
              <a:gd name="connsiteX43" fmla="*/ 2337443 w 12207307"/>
              <a:gd name="connsiteY43" fmla="*/ 1344714 h 1825481"/>
              <a:gd name="connsiteX44" fmla="*/ 2092346 w 12207307"/>
              <a:gd name="connsiteY44" fmla="*/ 1354140 h 1825481"/>
              <a:gd name="connsiteX45" fmla="*/ 1743554 w 12207307"/>
              <a:gd name="connsiteY45" fmla="*/ 1401274 h 1825481"/>
              <a:gd name="connsiteX46" fmla="*/ 1460750 w 12207307"/>
              <a:gd name="connsiteY46" fmla="*/ 1438982 h 1825481"/>
              <a:gd name="connsiteX47" fmla="*/ 1253360 w 12207307"/>
              <a:gd name="connsiteY47" fmla="*/ 1476689 h 1825481"/>
              <a:gd name="connsiteX48" fmla="*/ 1045970 w 12207307"/>
              <a:gd name="connsiteY48" fmla="*/ 1514396 h 1825481"/>
              <a:gd name="connsiteX49" fmla="*/ 791447 w 12207307"/>
              <a:gd name="connsiteY49" fmla="*/ 1580384 h 1825481"/>
              <a:gd name="connsiteX50" fmla="*/ 593484 w 12207307"/>
              <a:gd name="connsiteY50" fmla="*/ 1627518 h 1825481"/>
              <a:gd name="connsiteX51" fmla="*/ 414375 w 12207307"/>
              <a:gd name="connsiteY51" fmla="*/ 1684079 h 1825481"/>
              <a:gd name="connsiteX52" fmla="*/ 150424 w 12207307"/>
              <a:gd name="connsiteY52" fmla="*/ 1768920 h 1825481"/>
              <a:gd name="connsiteX53" fmla="*/ 9022 w 12207307"/>
              <a:gd name="connsiteY53" fmla="*/ 1825481 h 1825481"/>
              <a:gd name="connsiteX54" fmla="*/ 9023 w 12207307"/>
              <a:gd name="connsiteY54" fmla="*/ 820614 h 1825481"/>
              <a:gd name="connsiteX55" fmla="*/ 1 w 12207307"/>
              <a:gd name="connsiteY55" fmla="*/ 30371 h 1825481"/>
              <a:gd name="connsiteX0" fmla="*/ 5748 w 12206704"/>
              <a:gd name="connsiteY0" fmla="*/ 19924 h 1825481"/>
              <a:gd name="connsiteX1" fmla="*/ 460907 w 12206704"/>
              <a:gd name="connsiteY1" fmla="*/ 9637 h 1825481"/>
              <a:gd name="connsiteX2" fmla="*/ 2449962 w 12206704"/>
              <a:gd name="connsiteY2" fmla="*/ 74 h 1825481"/>
              <a:gd name="connsiteX3" fmla="*/ 12197277 w 12206704"/>
              <a:gd name="connsiteY3" fmla="*/ 24961 h 1825481"/>
              <a:gd name="connsiteX4" fmla="*/ 12206704 w 12206704"/>
              <a:gd name="connsiteY4" fmla="*/ 1344714 h 1825481"/>
              <a:gd name="connsiteX5" fmla="*/ 11952180 w 12206704"/>
              <a:gd name="connsiteY5" fmla="*/ 1372994 h 1825481"/>
              <a:gd name="connsiteX6" fmla="*/ 11688229 w 12206704"/>
              <a:gd name="connsiteY6" fmla="*/ 1410701 h 1825481"/>
              <a:gd name="connsiteX7" fmla="*/ 11330011 w 12206704"/>
              <a:gd name="connsiteY7" fmla="*/ 1429555 h 1825481"/>
              <a:gd name="connsiteX8" fmla="*/ 11037780 w 12206704"/>
              <a:gd name="connsiteY8" fmla="*/ 1467262 h 1825481"/>
              <a:gd name="connsiteX9" fmla="*/ 10877524 w 12206704"/>
              <a:gd name="connsiteY9" fmla="*/ 1486116 h 1825481"/>
              <a:gd name="connsiteX10" fmla="*/ 10707842 w 12206704"/>
              <a:gd name="connsiteY10" fmla="*/ 1504969 h 1825481"/>
              <a:gd name="connsiteX11" fmla="*/ 10575866 w 12206704"/>
              <a:gd name="connsiteY11" fmla="*/ 1514396 h 1825481"/>
              <a:gd name="connsiteX12" fmla="*/ 10462745 w 12206704"/>
              <a:gd name="connsiteY12" fmla="*/ 1523823 h 1825481"/>
              <a:gd name="connsiteX13" fmla="*/ 10293062 w 12206704"/>
              <a:gd name="connsiteY13" fmla="*/ 1542676 h 1825481"/>
              <a:gd name="connsiteX14" fmla="*/ 10170514 w 12206704"/>
              <a:gd name="connsiteY14" fmla="*/ 1552103 h 1825481"/>
              <a:gd name="connsiteX15" fmla="*/ 10066819 w 12206704"/>
              <a:gd name="connsiteY15" fmla="*/ 1552103 h 1825481"/>
              <a:gd name="connsiteX16" fmla="*/ 9897137 w 12206704"/>
              <a:gd name="connsiteY16" fmla="*/ 1570957 h 1825481"/>
              <a:gd name="connsiteX17" fmla="*/ 9774588 w 12206704"/>
              <a:gd name="connsiteY17" fmla="*/ 1589810 h 1825481"/>
              <a:gd name="connsiteX18" fmla="*/ 9652040 w 12206704"/>
              <a:gd name="connsiteY18" fmla="*/ 1589810 h 1825481"/>
              <a:gd name="connsiteX19" fmla="*/ 9548345 w 12206704"/>
              <a:gd name="connsiteY19" fmla="*/ 1589810 h 1825481"/>
              <a:gd name="connsiteX20" fmla="*/ 9388089 w 12206704"/>
              <a:gd name="connsiteY20" fmla="*/ 1608664 h 1825481"/>
              <a:gd name="connsiteX21" fmla="*/ 9274967 w 12206704"/>
              <a:gd name="connsiteY21" fmla="*/ 1618091 h 1825481"/>
              <a:gd name="connsiteX22" fmla="*/ 8992163 w 12206704"/>
              <a:gd name="connsiteY22" fmla="*/ 1646371 h 1825481"/>
              <a:gd name="connsiteX23" fmla="*/ 8803627 w 12206704"/>
              <a:gd name="connsiteY23" fmla="*/ 1655798 h 1825481"/>
              <a:gd name="connsiteX24" fmla="*/ 8662225 w 12206704"/>
              <a:gd name="connsiteY24" fmla="*/ 1665225 h 1825481"/>
              <a:gd name="connsiteX25" fmla="*/ 8435982 w 12206704"/>
              <a:gd name="connsiteY25" fmla="*/ 1674652 h 1825481"/>
              <a:gd name="connsiteX26" fmla="*/ 8266299 w 12206704"/>
              <a:gd name="connsiteY26" fmla="*/ 1684079 h 1825481"/>
              <a:gd name="connsiteX27" fmla="*/ 8021203 w 12206704"/>
              <a:gd name="connsiteY27" fmla="*/ 1702932 h 1825481"/>
              <a:gd name="connsiteX28" fmla="*/ 7813813 w 12206704"/>
              <a:gd name="connsiteY28" fmla="*/ 1712359 h 1825481"/>
              <a:gd name="connsiteX29" fmla="*/ 7625277 w 12206704"/>
              <a:gd name="connsiteY29" fmla="*/ 1712359 h 1825481"/>
              <a:gd name="connsiteX30" fmla="*/ 7399033 w 12206704"/>
              <a:gd name="connsiteY30" fmla="*/ 1721786 h 1825481"/>
              <a:gd name="connsiteX31" fmla="*/ 7135083 w 12206704"/>
              <a:gd name="connsiteY31" fmla="*/ 1721786 h 1825481"/>
              <a:gd name="connsiteX32" fmla="*/ 6795718 w 12206704"/>
              <a:gd name="connsiteY32" fmla="*/ 1712359 h 1825481"/>
              <a:gd name="connsiteX33" fmla="*/ 6333805 w 12206704"/>
              <a:gd name="connsiteY33" fmla="*/ 1684079 h 1825481"/>
              <a:gd name="connsiteX34" fmla="*/ 5862464 w 12206704"/>
              <a:gd name="connsiteY34" fmla="*/ 1655798 h 1825481"/>
              <a:gd name="connsiteX35" fmla="*/ 5409978 w 12206704"/>
              <a:gd name="connsiteY35" fmla="*/ 1599237 h 1825481"/>
              <a:gd name="connsiteX36" fmla="*/ 4976345 w 12206704"/>
              <a:gd name="connsiteY36" fmla="*/ 1542676 h 1825481"/>
              <a:gd name="connsiteX37" fmla="*/ 4410737 w 12206704"/>
              <a:gd name="connsiteY37" fmla="*/ 1476689 h 1825481"/>
              <a:gd name="connsiteX38" fmla="*/ 3973963 w 12206704"/>
              <a:gd name="connsiteY38" fmla="*/ 1440568 h 1825481"/>
              <a:gd name="connsiteX39" fmla="*/ 3609458 w 12206704"/>
              <a:gd name="connsiteY39" fmla="*/ 1401275 h 1825481"/>
              <a:gd name="connsiteX40" fmla="*/ 3285805 w 12206704"/>
              <a:gd name="connsiteY40" fmla="*/ 1355727 h 1825481"/>
              <a:gd name="connsiteX41" fmla="*/ 2987289 w 12206704"/>
              <a:gd name="connsiteY41" fmla="*/ 1335287 h 1825481"/>
              <a:gd name="connsiteX42" fmla="*/ 2638497 w 12206704"/>
              <a:gd name="connsiteY42" fmla="*/ 1325860 h 1825481"/>
              <a:gd name="connsiteX43" fmla="*/ 2336840 w 12206704"/>
              <a:gd name="connsiteY43" fmla="*/ 1344714 h 1825481"/>
              <a:gd name="connsiteX44" fmla="*/ 2091743 w 12206704"/>
              <a:gd name="connsiteY44" fmla="*/ 1354140 h 1825481"/>
              <a:gd name="connsiteX45" fmla="*/ 1742951 w 12206704"/>
              <a:gd name="connsiteY45" fmla="*/ 1401274 h 1825481"/>
              <a:gd name="connsiteX46" fmla="*/ 1460147 w 12206704"/>
              <a:gd name="connsiteY46" fmla="*/ 1438982 h 1825481"/>
              <a:gd name="connsiteX47" fmla="*/ 1252757 w 12206704"/>
              <a:gd name="connsiteY47" fmla="*/ 1476689 h 1825481"/>
              <a:gd name="connsiteX48" fmla="*/ 1045367 w 12206704"/>
              <a:gd name="connsiteY48" fmla="*/ 1514396 h 1825481"/>
              <a:gd name="connsiteX49" fmla="*/ 790844 w 12206704"/>
              <a:gd name="connsiteY49" fmla="*/ 1580384 h 1825481"/>
              <a:gd name="connsiteX50" fmla="*/ 592881 w 12206704"/>
              <a:gd name="connsiteY50" fmla="*/ 1627518 h 1825481"/>
              <a:gd name="connsiteX51" fmla="*/ 413772 w 12206704"/>
              <a:gd name="connsiteY51" fmla="*/ 1684079 h 1825481"/>
              <a:gd name="connsiteX52" fmla="*/ 149821 w 12206704"/>
              <a:gd name="connsiteY52" fmla="*/ 1768920 h 1825481"/>
              <a:gd name="connsiteX53" fmla="*/ 8419 w 12206704"/>
              <a:gd name="connsiteY53" fmla="*/ 1825481 h 1825481"/>
              <a:gd name="connsiteX54" fmla="*/ 8420 w 12206704"/>
              <a:gd name="connsiteY54" fmla="*/ 820614 h 1825481"/>
              <a:gd name="connsiteX55" fmla="*/ 5748 w 12206704"/>
              <a:gd name="connsiteY55" fmla="*/ 19924 h 1825481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3569 h 1859126"/>
              <a:gd name="connsiteX1" fmla="*/ 490100 w 12232722"/>
              <a:gd name="connsiteY1" fmla="*/ 61565 h 1859126"/>
              <a:gd name="connsiteX2" fmla="*/ 2475980 w 12232722"/>
              <a:gd name="connsiteY2" fmla="*/ 33719 h 1859126"/>
              <a:gd name="connsiteX3" fmla="*/ 12223295 w 12232722"/>
              <a:gd name="connsiteY3" fmla="*/ 58606 h 1859126"/>
              <a:gd name="connsiteX4" fmla="*/ 12232722 w 12232722"/>
              <a:gd name="connsiteY4" fmla="*/ 1378359 h 1859126"/>
              <a:gd name="connsiteX5" fmla="*/ 11978198 w 12232722"/>
              <a:gd name="connsiteY5" fmla="*/ 1406639 h 1859126"/>
              <a:gd name="connsiteX6" fmla="*/ 11714247 w 12232722"/>
              <a:gd name="connsiteY6" fmla="*/ 1444346 h 1859126"/>
              <a:gd name="connsiteX7" fmla="*/ 11356029 w 12232722"/>
              <a:gd name="connsiteY7" fmla="*/ 1463200 h 1859126"/>
              <a:gd name="connsiteX8" fmla="*/ 11063798 w 12232722"/>
              <a:gd name="connsiteY8" fmla="*/ 1500907 h 1859126"/>
              <a:gd name="connsiteX9" fmla="*/ 10903542 w 12232722"/>
              <a:gd name="connsiteY9" fmla="*/ 1519761 h 1859126"/>
              <a:gd name="connsiteX10" fmla="*/ 10733860 w 12232722"/>
              <a:gd name="connsiteY10" fmla="*/ 1538614 h 1859126"/>
              <a:gd name="connsiteX11" fmla="*/ 10601884 w 12232722"/>
              <a:gd name="connsiteY11" fmla="*/ 1548041 h 1859126"/>
              <a:gd name="connsiteX12" fmla="*/ 10488763 w 12232722"/>
              <a:gd name="connsiteY12" fmla="*/ 1557468 h 1859126"/>
              <a:gd name="connsiteX13" fmla="*/ 10319080 w 12232722"/>
              <a:gd name="connsiteY13" fmla="*/ 1576321 h 1859126"/>
              <a:gd name="connsiteX14" fmla="*/ 10196532 w 12232722"/>
              <a:gd name="connsiteY14" fmla="*/ 1585748 h 1859126"/>
              <a:gd name="connsiteX15" fmla="*/ 10092837 w 12232722"/>
              <a:gd name="connsiteY15" fmla="*/ 1585748 h 1859126"/>
              <a:gd name="connsiteX16" fmla="*/ 9923155 w 12232722"/>
              <a:gd name="connsiteY16" fmla="*/ 1604602 h 1859126"/>
              <a:gd name="connsiteX17" fmla="*/ 9800606 w 12232722"/>
              <a:gd name="connsiteY17" fmla="*/ 1623455 h 1859126"/>
              <a:gd name="connsiteX18" fmla="*/ 9678058 w 12232722"/>
              <a:gd name="connsiteY18" fmla="*/ 1623455 h 1859126"/>
              <a:gd name="connsiteX19" fmla="*/ 9574363 w 12232722"/>
              <a:gd name="connsiteY19" fmla="*/ 1623455 h 1859126"/>
              <a:gd name="connsiteX20" fmla="*/ 9414107 w 12232722"/>
              <a:gd name="connsiteY20" fmla="*/ 1642309 h 1859126"/>
              <a:gd name="connsiteX21" fmla="*/ 9300985 w 12232722"/>
              <a:gd name="connsiteY21" fmla="*/ 1651736 h 1859126"/>
              <a:gd name="connsiteX22" fmla="*/ 9018181 w 12232722"/>
              <a:gd name="connsiteY22" fmla="*/ 1680016 h 1859126"/>
              <a:gd name="connsiteX23" fmla="*/ 8829645 w 12232722"/>
              <a:gd name="connsiteY23" fmla="*/ 1689443 h 1859126"/>
              <a:gd name="connsiteX24" fmla="*/ 8688243 w 12232722"/>
              <a:gd name="connsiteY24" fmla="*/ 1698870 h 1859126"/>
              <a:gd name="connsiteX25" fmla="*/ 8462000 w 12232722"/>
              <a:gd name="connsiteY25" fmla="*/ 1708297 h 1859126"/>
              <a:gd name="connsiteX26" fmla="*/ 8292317 w 12232722"/>
              <a:gd name="connsiteY26" fmla="*/ 1717724 h 1859126"/>
              <a:gd name="connsiteX27" fmla="*/ 8047221 w 12232722"/>
              <a:gd name="connsiteY27" fmla="*/ 1736577 h 1859126"/>
              <a:gd name="connsiteX28" fmla="*/ 7839831 w 12232722"/>
              <a:gd name="connsiteY28" fmla="*/ 1746004 h 1859126"/>
              <a:gd name="connsiteX29" fmla="*/ 7651295 w 12232722"/>
              <a:gd name="connsiteY29" fmla="*/ 1746004 h 1859126"/>
              <a:gd name="connsiteX30" fmla="*/ 7425051 w 12232722"/>
              <a:gd name="connsiteY30" fmla="*/ 1755431 h 1859126"/>
              <a:gd name="connsiteX31" fmla="*/ 7161101 w 12232722"/>
              <a:gd name="connsiteY31" fmla="*/ 1755431 h 1859126"/>
              <a:gd name="connsiteX32" fmla="*/ 6821736 w 12232722"/>
              <a:gd name="connsiteY32" fmla="*/ 1746004 h 1859126"/>
              <a:gd name="connsiteX33" fmla="*/ 6359823 w 12232722"/>
              <a:gd name="connsiteY33" fmla="*/ 1717724 h 1859126"/>
              <a:gd name="connsiteX34" fmla="*/ 5888482 w 12232722"/>
              <a:gd name="connsiteY34" fmla="*/ 1689443 h 1859126"/>
              <a:gd name="connsiteX35" fmla="*/ 5435996 w 12232722"/>
              <a:gd name="connsiteY35" fmla="*/ 1632882 h 1859126"/>
              <a:gd name="connsiteX36" fmla="*/ 5002363 w 12232722"/>
              <a:gd name="connsiteY36" fmla="*/ 1576321 h 1859126"/>
              <a:gd name="connsiteX37" fmla="*/ 4436755 w 12232722"/>
              <a:gd name="connsiteY37" fmla="*/ 1510334 h 1859126"/>
              <a:gd name="connsiteX38" fmla="*/ 3999981 w 12232722"/>
              <a:gd name="connsiteY38" fmla="*/ 1474213 h 1859126"/>
              <a:gd name="connsiteX39" fmla="*/ 3635476 w 12232722"/>
              <a:gd name="connsiteY39" fmla="*/ 1434920 h 1859126"/>
              <a:gd name="connsiteX40" fmla="*/ 3311823 w 12232722"/>
              <a:gd name="connsiteY40" fmla="*/ 1389372 h 1859126"/>
              <a:gd name="connsiteX41" fmla="*/ 3013307 w 12232722"/>
              <a:gd name="connsiteY41" fmla="*/ 1368932 h 1859126"/>
              <a:gd name="connsiteX42" fmla="*/ 2664515 w 12232722"/>
              <a:gd name="connsiteY42" fmla="*/ 1359505 h 1859126"/>
              <a:gd name="connsiteX43" fmla="*/ 2362858 w 12232722"/>
              <a:gd name="connsiteY43" fmla="*/ 1378359 h 1859126"/>
              <a:gd name="connsiteX44" fmla="*/ 2117761 w 12232722"/>
              <a:gd name="connsiteY44" fmla="*/ 1387785 h 1859126"/>
              <a:gd name="connsiteX45" fmla="*/ 1768969 w 12232722"/>
              <a:gd name="connsiteY45" fmla="*/ 1434919 h 1859126"/>
              <a:gd name="connsiteX46" fmla="*/ 1486165 w 12232722"/>
              <a:gd name="connsiteY46" fmla="*/ 1472627 h 1859126"/>
              <a:gd name="connsiteX47" fmla="*/ 1278775 w 12232722"/>
              <a:gd name="connsiteY47" fmla="*/ 1510334 h 1859126"/>
              <a:gd name="connsiteX48" fmla="*/ 1071385 w 12232722"/>
              <a:gd name="connsiteY48" fmla="*/ 1548041 h 1859126"/>
              <a:gd name="connsiteX49" fmla="*/ 816862 w 12232722"/>
              <a:gd name="connsiteY49" fmla="*/ 1614029 h 1859126"/>
              <a:gd name="connsiteX50" fmla="*/ 618899 w 12232722"/>
              <a:gd name="connsiteY50" fmla="*/ 1661163 h 1859126"/>
              <a:gd name="connsiteX51" fmla="*/ 439790 w 12232722"/>
              <a:gd name="connsiteY51" fmla="*/ 1717724 h 1859126"/>
              <a:gd name="connsiteX52" fmla="*/ 175839 w 12232722"/>
              <a:gd name="connsiteY52" fmla="*/ 1802565 h 1859126"/>
              <a:gd name="connsiteX53" fmla="*/ 34437 w 12232722"/>
              <a:gd name="connsiteY53" fmla="*/ 1859126 h 1859126"/>
              <a:gd name="connsiteX54" fmla="*/ 34438 w 12232722"/>
              <a:gd name="connsiteY54" fmla="*/ 854259 h 1859126"/>
              <a:gd name="connsiteX55" fmla="*/ 31766 w 12232722"/>
              <a:gd name="connsiteY55" fmla="*/ 53569 h 1859126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63280 w 12232722"/>
              <a:gd name="connsiteY2" fmla="*/ 48332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6413 w 12207369"/>
              <a:gd name="connsiteY0" fmla="*/ 6865 h 1812422"/>
              <a:gd name="connsiteX1" fmla="*/ 464747 w 12207369"/>
              <a:gd name="connsiteY1" fmla="*/ 9637 h 1812422"/>
              <a:gd name="connsiteX2" fmla="*/ 2437927 w 12207369"/>
              <a:gd name="connsiteY2" fmla="*/ 74 h 1812422"/>
              <a:gd name="connsiteX3" fmla="*/ 12197942 w 12207369"/>
              <a:gd name="connsiteY3" fmla="*/ 11902 h 1812422"/>
              <a:gd name="connsiteX4" fmla="*/ 12207369 w 12207369"/>
              <a:gd name="connsiteY4" fmla="*/ 1331655 h 1812422"/>
              <a:gd name="connsiteX5" fmla="*/ 11952845 w 12207369"/>
              <a:gd name="connsiteY5" fmla="*/ 1359935 h 1812422"/>
              <a:gd name="connsiteX6" fmla="*/ 11688894 w 12207369"/>
              <a:gd name="connsiteY6" fmla="*/ 1397642 h 1812422"/>
              <a:gd name="connsiteX7" fmla="*/ 11330676 w 12207369"/>
              <a:gd name="connsiteY7" fmla="*/ 1416496 h 1812422"/>
              <a:gd name="connsiteX8" fmla="*/ 11038445 w 12207369"/>
              <a:gd name="connsiteY8" fmla="*/ 1454203 h 1812422"/>
              <a:gd name="connsiteX9" fmla="*/ 10878189 w 12207369"/>
              <a:gd name="connsiteY9" fmla="*/ 1473057 h 1812422"/>
              <a:gd name="connsiteX10" fmla="*/ 10708507 w 12207369"/>
              <a:gd name="connsiteY10" fmla="*/ 1491910 h 1812422"/>
              <a:gd name="connsiteX11" fmla="*/ 10576531 w 12207369"/>
              <a:gd name="connsiteY11" fmla="*/ 1501337 h 1812422"/>
              <a:gd name="connsiteX12" fmla="*/ 10463410 w 12207369"/>
              <a:gd name="connsiteY12" fmla="*/ 1510764 h 1812422"/>
              <a:gd name="connsiteX13" fmla="*/ 10293727 w 12207369"/>
              <a:gd name="connsiteY13" fmla="*/ 1529617 h 1812422"/>
              <a:gd name="connsiteX14" fmla="*/ 10171179 w 12207369"/>
              <a:gd name="connsiteY14" fmla="*/ 1539044 h 1812422"/>
              <a:gd name="connsiteX15" fmla="*/ 10067484 w 12207369"/>
              <a:gd name="connsiteY15" fmla="*/ 1539044 h 1812422"/>
              <a:gd name="connsiteX16" fmla="*/ 9897802 w 12207369"/>
              <a:gd name="connsiteY16" fmla="*/ 1557898 h 1812422"/>
              <a:gd name="connsiteX17" fmla="*/ 9775253 w 12207369"/>
              <a:gd name="connsiteY17" fmla="*/ 1576751 h 1812422"/>
              <a:gd name="connsiteX18" fmla="*/ 9652705 w 12207369"/>
              <a:gd name="connsiteY18" fmla="*/ 1576751 h 1812422"/>
              <a:gd name="connsiteX19" fmla="*/ 9549010 w 12207369"/>
              <a:gd name="connsiteY19" fmla="*/ 1576751 h 1812422"/>
              <a:gd name="connsiteX20" fmla="*/ 9388754 w 12207369"/>
              <a:gd name="connsiteY20" fmla="*/ 1595605 h 1812422"/>
              <a:gd name="connsiteX21" fmla="*/ 9275632 w 12207369"/>
              <a:gd name="connsiteY21" fmla="*/ 1605032 h 1812422"/>
              <a:gd name="connsiteX22" fmla="*/ 8992828 w 12207369"/>
              <a:gd name="connsiteY22" fmla="*/ 1633312 h 1812422"/>
              <a:gd name="connsiteX23" fmla="*/ 8804292 w 12207369"/>
              <a:gd name="connsiteY23" fmla="*/ 1642739 h 1812422"/>
              <a:gd name="connsiteX24" fmla="*/ 8662890 w 12207369"/>
              <a:gd name="connsiteY24" fmla="*/ 1652166 h 1812422"/>
              <a:gd name="connsiteX25" fmla="*/ 8436647 w 12207369"/>
              <a:gd name="connsiteY25" fmla="*/ 1661593 h 1812422"/>
              <a:gd name="connsiteX26" fmla="*/ 8266964 w 12207369"/>
              <a:gd name="connsiteY26" fmla="*/ 1671020 h 1812422"/>
              <a:gd name="connsiteX27" fmla="*/ 8021868 w 12207369"/>
              <a:gd name="connsiteY27" fmla="*/ 1689873 h 1812422"/>
              <a:gd name="connsiteX28" fmla="*/ 7814478 w 12207369"/>
              <a:gd name="connsiteY28" fmla="*/ 1699300 h 1812422"/>
              <a:gd name="connsiteX29" fmla="*/ 7625942 w 12207369"/>
              <a:gd name="connsiteY29" fmla="*/ 1699300 h 1812422"/>
              <a:gd name="connsiteX30" fmla="*/ 7399698 w 12207369"/>
              <a:gd name="connsiteY30" fmla="*/ 1708727 h 1812422"/>
              <a:gd name="connsiteX31" fmla="*/ 7135748 w 12207369"/>
              <a:gd name="connsiteY31" fmla="*/ 1708727 h 1812422"/>
              <a:gd name="connsiteX32" fmla="*/ 6796383 w 12207369"/>
              <a:gd name="connsiteY32" fmla="*/ 1699300 h 1812422"/>
              <a:gd name="connsiteX33" fmla="*/ 6334470 w 12207369"/>
              <a:gd name="connsiteY33" fmla="*/ 1671020 h 1812422"/>
              <a:gd name="connsiteX34" fmla="*/ 5863129 w 12207369"/>
              <a:gd name="connsiteY34" fmla="*/ 1642739 h 1812422"/>
              <a:gd name="connsiteX35" fmla="*/ 5410643 w 12207369"/>
              <a:gd name="connsiteY35" fmla="*/ 1586178 h 1812422"/>
              <a:gd name="connsiteX36" fmla="*/ 4977010 w 12207369"/>
              <a:gd name="connsiteY36" fmla="*/ 1529617 h 1812422"/>
              <a:gd name="connsiteX37" fmla="*/ 4411402 w 12207369"/>
              <a:gd name="connsiteY37" fmla="*/ 1463630 h 1812422"/>
              <a:gd name="connsiteX38" fmla="*/ 3974628 w 12207369"/>
              <a:gd name="connsiteY38" fmla="*/ 1427509 h 1812422"/>
              <a:gd name="connsiteX39" fmla="*/ 3610123 w 12207369"/>
              <a:gd name="connsiteY39" fmla="*/ 1388216 h 1812422"/>
              <a:gd name="connsiteX40" fmla="*/ 3286470 w 12207369"/>
              <a:gd name="connsiteY40" fmla="*/ 1342668 h 1812422"/>
              <a:gd name="connsiteX41" fmla="*/ 2987954 w 12207369"/>
              <a:gd name="connsiteY41" fmla="*/ 1322228 h 1812422"/>
              <a:gd name="connsiteX42" fmla="*/ 2639162 w 12207369"/>
              <a:gd name="connsiteY42" fmla="*/ 1312801 h 1812422"/>
              <a:gd name="connsiteX43" fmla="*/ 2337505 w 12207369"/>
              <a:gd name="connsiteY43" fmla="*/ 1331655 h 1812422"/>
              <a:gd name="connsiteX44" fmla="*/ 2092408 w 12207369"/>
              <a:gd name="connsiteY44" fmla="*/ 1341081 h 1812422"/>
              <a:gd name="connsiteX45" fmla="*/ 1743616 w 12207369"/>
              <a:gd name="connsiteY45" fmla="*/ 1388215 h 1812422"/>
              <a:gd name="connsiteX46" fmla="*/ 1460812 w 12207369"/>
              <a:gd name="connsiteY46" fmla="*/ 1425923 h 1812422"/>
              <a:gd name="connsiteX47" fmla="*/ 1253422 w 12207369"/>
              <a:gd name="connsiteY47" fmla="*/ 1463630 h 1812422"/>
              <a:gd name="connsiteX48" fmla="*/ 1046032 w 12207369"/>
              <a:gd name="connsiteY48" fmla="*/ 1501337 h 1812422"/>
              <a:gd name="connsiteX49" fmla="*/ 791509 w 12207369"/>
              <a:gd name="connsiteY49" fmla="*/ 1567325 h 1812422"/>
              <a:gd name="connsiteX50" fmla="*/ 593546 w 12207369"/>
              <a:gd name="connsiteY50" fmla="*/ 1614459 h 1812422"/>
              <a:gd name="connsiteX51" fmla="*/ 414437 w 12207369"/>
              <a:gd name="connsiteY51" fmla="*/ 1671020 h 1812422"/>
              <a:gd name="connsiteX52" fmla="*/ 150486 w 12207369"/>
              <a:gd name="connsiteY52" fmla="*/ 1755861 h 1812422"/>
              <a:gd name="connsiteX53" fmla="*/ 9084 w 12207369"/>
              <a:gd name="connsiteY53" fmla="*/ 1812422 h 1812422"/>
              <a:gd name="connsiteX54" fmla="*/ 9085 w 12207369"/>
              <a:gd name="connsiteY54" fmla="*/ 807555 h 1812422"/>
              <a:gd name="connsiteX55" fmla="*/ 6413 w 12207369"/>
              <a:gd name="connsiteY55" fmla="*/ 6865 h 1812422"/>
              <a:gd name="connsiteX0" fmla="*/ 7162 w 12208118"/>
              <a:gd name="connsiteY0" fmla="*/ 6865 h 1812422"/>
              <a:gd name="connsiteX1" fmla="*/ 465496 w 12208118"/>
              <a:gd name="connsiteY1" fmla="*/ 9637 h 1812422"/>
              <a:gd name="connsiteX2" fmla="*/ 2438676 w 12208118"/>
              <a:gd name="connsiteY2" fmla="*/ 74 h 1812422"/>
              <a:gd name="connsiteX3" fmla="*/ 12198691 w 12208118"/>
              <a:gd name="connsiteY3" fmla="*/ 11902 h 1812422"/>
              <a:gd name="connsiteX4" fmla="*/ 12208118 w 12208118"/>
              <a:gd name="connsiteY4" fmla="*/ 1331655 h 1812422"/>
              <a:gd name="connsiteX5" fmla="*/ 11953594 w 12208118"/>
              <a:gd name="connsiteY5" fmla="*/ 1359935 h 1812422"/>
              <a:gd name="connsiteX6" fmla="*/ 11689643 w 12208118"/>
              <a:gd name="connsiteY6" fmla="*/ 1397642 h 1812422"/>
              <a:gd name="connsiteX7" fmla="*/ 11331425 w 12208118"/>
              <a:gd name="connsiteY7" fmla="*/ 1416496 h 1812422"/>
              <a:gd name="connsiteX8" fmla="*/ 11039194 w 12208118"/>
              <a:gd name="connsiteY8" fmla="*/ 1454203 h 1812422"/>
              <a:gd name="connsiteX9" fmla="*/ 10878938 w 12208118"/>
              <a:gd name="connsiteY9" fmla="*/ 1473057 h 1812422"/>
              <a:gd name="connsiteX10" fmla="*/ 10709256 w 12208118"/>
              <a:gd name="connsiteY10" fmla="*/ 1491910 h 1812422"/>
              <a:gd name="connsiteX11" fmla="*/ 10577280 w 12208118"/>
              <a:gd name="connsiteY11" fmla="*/ 1501337 h 1812422"/>
              <a:gd name="connsiteX12" fmla="*/ 10464159 w 12208118"/>
              <a:gd name="connsiteY12" fmla="*/ 1510764 h 1812422"/>
              <a:gd name="connsiteX13" fmla="*/ 10294476 w 12208118"/>
              <a:gd name="connsiteY13" fmla="*/ 1529617 h 1812422"/>
              <a:gd name="connsiteX14" fmla="*/ 10171928 w 12208118"/>
              <a:gd name="connsiteY14" fmla="*/ 1539044 h 1812422"/>
              <a:gd name="connsiteX15" fmla="*/ 10068233 w 12208118"/>
              <a:gd name="connsiteY15" fmla="*/ 1539044 h 1812422"/>
              <a:gd name="connsiteX16" fmla="*/ 9898551 w 12208118"/>
              <a:gd name="connsiteY16" fmla="*/ 1557898 h 1812422"/>
              <a:gd name="connsiteX17" fmla="*/ 9776002 w 12208118"/>
              <a:gd name="connsiteY17" fmla="*/ 1576751 h 1812422"/>
              <a:gd name="connsiteX18" fmla="*/ 9653454 w 12208118"/>
              <a:gd name="connsiteY18" fmla="*/ 1576751 h 1812422"/>
              <a:gd name="connsiteX19" fmla="*/ 9549759 w 12208118"/>
              <a:gd name="connsiteY19" fmla="*/ 1576751 h 1812422"/>
              <a:gd name="connsiteX20" fmla="*/ 9389503 w 12208118"/>
              <a:gd name="connsiteY20" fmla="*/ 1595605 h 1812422"/>
              <a:gd name="connsiteX21" fmla="*/ 9276381 w 12208118"/>
              <a:gd name="connsiteY21" fmla="*/ 1605032 h 1812422"/>
              <a:gd name="connsiteX22" fmla="*/ 8993577 w 12208118"/>
              <a:gd name="connsiteY22" fmla="*/ 1633312 h 1812422"/>
              <a:gd name="connsiteX23" fmla="*/ 8805041 w 12208118"/>
              <a:gd name="connsiteY23" fmla="*/ 1642739 h 1812422"/>
              <a:gd name="connsiteX24" fmla="*/ 8663639 w 12208118"/>
              <a:gd name="connsiteY24" fmla="*/ 1652166 h 1812422"/>
              <a:gd name="connsiteX25" fmla="*/ 8437396 w 12208118"/>
              <a:gd name="connsiteY25" fmla="*/ 1661593 h 1812422"/>
              <a:gd name="connsiteX26" fmla="*/ 8267713 w 12208118"/>
              <a:gd name="connsiteY26" fmla="*/ 1671020 h 1812422"/>
              <a:gd name="connsiteX27" fmla="*/ 8022617 w 12208118"/>
              <a:gd name="connsiteY27" fmla="*/ 1689873 h 1812422"/>
              <a:gd name="connsiteX28" fmla="*/ 7815227 w 12208118"/>
              <a:gd name="connsiteY28" fmla="*/ 1699300 h 1812422"/>
              <a:gd name="connsiteX29" fmla="*/ 7626691 w 12208118"/>
              <a:gd name="connsiteY29" fmla="*/ 1699300 h 1812422"/>
              <a:gd name="connsiteX30" fmla="*/ 7400447 w 12208118"/>
              <a:gd name="connsiteY30" fmla="*/ 1708727 h 1812422"/>
              <a:gd name="connsiteX31" fmla="*/ 7136497 w 12208118"/>
              <a:gd name="connsiteY31" fmla="*/ 1708727 h 1812422"/>
              <a:gd name="connsiteX32" fmla="*/ 6797132 w 12208118"/>
              <a:gd name="connsiteY32" fmla="*/ 1699300 h 1812422"/>
              <a:gd name="connsiteX33" fmla="*/ 6335219 w 12208118"/>
              <a:gd name="connsiteY33" fmla="*/ 1671020 h 1812422"/>
              <a:gd name="connsiteX34" fmla="*/ 5863878 w 12208118"/>
              <a:gd name="connsiteY34" fmla="*/ 1642739 h 1812422"/>
              <a:gd name="connsiteX35" fmla="*/ 5411392 w 12208118"/>
              <a:gd name="connsiteY35" fmla="*/ 1586178 h 1812422"/>
              <a:gd name="connsiteX36" fmla="*/ 4977759 w 12208118"/>
              <a:gd name="connsiteY36" fmla="*/ 1529617 h 1812422"/>
              <a:gd name="connsiteX37" fmla="*/ 4412151 w 12208118"/>
              <a:gd name="connsiteY37" fmla="*/ 1463630 h 1812422"/>
              <a:gd name="connsiteX38" fmla="*/ 3975377 w 12208118"/>
              <a:gd name="connsiteY38" fmla="*/ 1427509 h 1812422"/>
              <a:gd name="connsiteX39" fmla="*/ 3610872 w 12208118"/>
              <a:gd name="connsiteY39" fmla="*/ 1388216 h 1812422"/>
              <a:gd name="connsiteX40" fmla="*/ 3287219 w 12208118"/>
              <a:gd name="connsiteY40" fmla="*/ 1342668 h 1812422"/>
              <a:gd name="connsiteX41" fmla="*/ 2988703 w 12208118"/>
              <a:gd name="connsiteY41" fmla="*/ 1322228 h 1812422"/>
              <a:gd name="connsiteX42" fmla="*/ 2639911 w 12208118"/>
              <a:gd name="connsiteY42" fmla="*/ 1312801 h 1812422"/>
              <a:gd name="connsiteX43" fmla="*/ 2338254 w 12208118"/>
              <a:gd name="connsiteY43" fmla="*/ 1331655 h 1812422"/>
              <a:gd name="connsiteX44" fmla="*/ 2093157 w 12208118"/>
              <a:gd name="connsiteY44" fmla="*/ 1341081 h 1812422"/>
              <a:gd name="connsiteX45" fmla="*/ 1744365 w 12208118"/>
              <a:gd name="connsiteY45" fmla="*/ 1388215 h 1812422"/>
              <a:gd name="connsiteX46" fmla="*/ 1461561 w 12208118"/>
              <a:gd name="connsiteY46" fmla="*/ 1425923 h 1812422"/>
              <a:gd name="connsiteX47" fmla="*/ 1254171 w 12208118"/>
              <a:gd name="connsiteY47" fmla="*/ 1463630 h 1812422"/>
              <a:gd name="connsiteX48" fmla="*/ 1046781 w 12208118"/>
              <a:gd name="connsiteY48" fmla="*/ 1501337 h 1812422"/>
              <a:gd name="connsiteX49" fmla="*/ 792258 w 12208118"/>
              <a:gd name="connsiteY49" fmla="*/ 1567325 h 1812422"/>
              <a:gd name="connsiteX50" fmla="*/ 594295 w 12208118"/>
              <a:gd name="connsiteY50" fmla="*/ 1614459 h 1812422"/>
              <a:gd name="connsiteX51" fmla="*/ 415186 w 12208118"/>
              <a:gd name="connsiteY51" fmla="*/ 1671020 h 1812422"/>
              <a:gd name="connsiteX52" fmla="*/ 151235 w 12208118"/>
              <a:gd name="connsiteY52" fmla="*/ 1755861 h 1812422"/>
              <a:gd name="connsiteX53" fmla="*/ 9833 w 12208118"/>
              <a:gd name="connsiteY53" fmla="*/ 1812422 h 1812422"/>
              <a:gd name="connsiteX54" fmla="*/ 9834 w 12208118"/>
              <a:gd name="connsiteY54" fmla="*/ 807555 h 1812422"/>
              <a:gd name="connsiteX55" fmla="*/ 7162 w 12208118"/>
              <a:gd name="connsiteY55" fmla="*/ 6865 h 1812422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5019 w 12205975"/>
              <a:gd name="connsiteY0" fmla="*/ 6865 h 1815034"/>
              <a:gd name="connsiteX1" fmla="*/ 463353 w 12205975"/>
              <a:gd name="connsiteY1" fmla="*/ 9637 h 1815034"/>
              <a:gd name="connsiteX2" fmla="*/ 2436533 w 12205975"/>
              <a:gd name="connsiteY2" fmla="*/ 74 h 1815034"/>
              <a:gd name="connsiteX3" fmla="*/ 12196548 w 12205975"/>
              <a:gd name="connsiteY3" fmla="*/ 11902 h 1815034"/>
              <a:gd name="connsiteX4" fmla="*/ 12205975 w 12205975"/>
              <a:gd name="connsiteY4" fmla="*/ 1331655 h 1815034"/>
              <a:gd name="connsiteX5" fmla="*/ 11951451 w 12205975"/>
              <a:gd name="connsiteY5" fmla="*/ 1359935 h 1815034"/>
              <a:gd name="connsiteX6" fmla="*/ 11687500 w 12205975"/>
              <a:gd name="connsiteY6" fmla="*/ 1397642 h 1815034"/>
              <a:gd name="connsiteX7" fmla="*/ 11329282 w 12205975"/>
              <a:gd name="connsiteY7" fmla="*/ 1416496 h 1815034"/>
              <a:gd name="connsiteX8" fmla="*/ 11037051 w 12205975"/>
              <a:gd name="connsiteY8" fmla="*/ 1454203 h 1815034"/>
              <a:gd name="connsiteX9" fmla="*/ 10876795 w 12205975"/>
              <a:gd name="connsiteY9" fmla="*/ 1473057 h 1815034"/>
              <a:gd name="connsiteX10" fmla="*/ 10707113 w 12205975"/>
              <a:gd name="connsiteY10" fmla="*/ 1491910 h 1815034"/>
              <a:gd name="connsiteX11" fmla="*/ 10575137 w 12205975"/>
              <a:gd name="connsiteY11" fmla="*/ 1501337 h 1815034"/>
              <a:gd name="connsiteX12" fmla="*/ 10462016 w 12205975"/>
              <a:gd name="connsiteY12" fmla="*/ 1510764 h 1815034"/>
              <a:gd name="connsiteX13" fmla="*/ 10292333 w 12205975"/>
              <a:gd name="connsiteY13" fmla="*/ 1529617 h 1815034"/>
              <a:gd name="connsiteX14" fmla="*/ 10169785 w 12205975"/>
              <a:gd name="connsiteY14" fmla="*/ 1539044 h 1815034"/>
              <a:gd name="connsiteX15" fmla="*/ 10066090 w 12205975"/>
              <a:gd name="connsiteY15" fmla="*/ 1539044 h 1815034"/>
              <a:gd name="connsiteX16" fmla="*/ 9896408 w 12205975"/>
              <a:gd name="connsiteY16" fmla="*/ 1557898 h 1815034"/>
              <a:gd name="connsiteX17" fmla="*/ 9773859 w 12205975"/>
              <a:gd name="connsiteY17" fmla="*/ 1576751 h 1815034"/>
              <a:gd name="connsiteX18" fmla="*/ 9651311 w 12205975"/>
              <a:gd name="connsiteY18" fmla="*/ 1576751 h 1815034"/>
              <a:gd name="connsiteX19" fmla="*/ 9547616 w 12205975"/>
              <a:gd name="connsiteY19" fmla="*/ 1576751 h 1815034"/>
              <a:gd name="connsiteX20" fmla="*/ 9387360 w 12205975"/>
              <a:gd name="connsiteY20" fmla="*/ 1595605 h 1815034"/>
              <a:gd name="connsiteX21" fmla="*/ 9274238 w 12205975"/>
              <a:gd name="connsiteY21" fmla="*/ 1605032 h 1815034"/>
              <a:gd name="connsiteX22" fmla="*/ 8991434 w 12205975"/>
              <a:gd name="connsiteY22" fmla="*/ 1633312 h 1815034"/>
              <a:gd name="connsiteX23" fmla="*/ 8802898 w 12205975"/>
              <a:gd name="connsiteY23" fmla="*/ 1642739 h 1815034"/>
              <a:gd name="connsiteX24" fmla="*/ 8661496 w 12205975"/>
              <a:gd name="connsiteY24" fmla="*/ 1652166 h 1815034"/>
              <a:gd name="connsiteX25" fmla="*/ 8435253 w 12205975"/>
              <a:gd name="connsiteY25" fmla="*/ 1661593 h 1815034"/>
              <a:gd name="connsiteX26" fmla="*/ 8265570 w 12205975"/>
              <a:gd name="connsiteY26" fmla="*/ 1671020 h 1815034"/>
              <a:gd name="connsiteX27" fmla="*/ 8020474 w 12205975"/>
              <a:gd name="connsiteY27" fmla="*/ 1689873 h 1815034"/>
              <a:gd name="connsiteX28" fmla="*/ 7813084 w 12205975"/>
              <a:gd name="connsiteY28" fmla="*/ 1699300 h 1815034"/>
              <a:gd name="connsiteX29" fmla="*/ 7624548 w 12205975"/>
              <a:gd name="connsiteY29" fmla="*/ 1699300 h 1815034"/>
              <a:gd name="connsiteX30" fmla="*/ 7398304 w 12205975"/>
              <a:gd name="connsiteY30" fmla="*/ 1708727 h 1815034"/>
              <a:gd name="connsiteX31" fmla="*/ 7134354 w 12205975"/>
              <a:gd name="connsiteY31" fmla="*/ 1708727 h 1815034"/>
              <a:gd name="connsiteX32" fmla="*/ 6794989 w 12205975"/>
              <a:gd name="connsiteY32" fmla="*/ 1699300 h 1815034"/>
              <a:gd name="connsiteX33" fmla="*/ 6333076 w 12205975"/>
              <a:gd name="connsiteY33" fmla="*/ 1671020 h 1815034"/>
              <a:gd name="connsiteX34" fmla="*/ 5861735 w 12205975"/>
              <a:gd name="connsiteY34" fmla="*/ 1642739 h 1815034"/>
              <a:gd name="connsiteX35" fmla="*/ 5409249 w 12205975"/>
              <a:gd name="connsiteY35" fmla="*/ 1586178 h 1815034"/>
              <a:gd name="connsiteX36" fmla="*/ 4975616 w 12205975"/>
              <a:gd name="connsiteY36" fmla="*/ 1529617 h 1815034"/>
              <a:gd name="connsiteX37" fmla="*/ 4410008 w 12205975"/>
              <a:gd name="connsiteY37" fmla="*/ 1463630 h 1815034"/>
              <a:gd name="connsiteX38" fmla="*/ 3973234 w 12205975"/>
              <a:gd name="connsiteY38" fmla="*/ 1427509 h 1815034"/>
              <a:gd name="connsiteX39" fmla="*/ 3608729 w 12205975"/>
              <a:gd name="connsiteY39" fmla="*/ 1388216 h 1815034"/>
              <a:gd name="connsiteX40" fmla="*/ 3285076 w 12205975"/>
              <a:gd name="connsiteY40" fmla="*/ 1342668 h 1815034"/>
              <a:gd name="connsiteX41" fmla="*/ 2986560 w 12205975"/>
              <a:gd name="connsiteY41" fmla="*/ 1322228 h 1815034"/>
              <a:gd name="connsiteX42" fmla="*/ 2637768 w 12205975"/>
              <a:gd name="connsiteY42" fmla="*/ 1312801 h 1815034"/>
              <a:gd name="connsiteX43" fmla="*/ 2336111 w 12205975"/>
              <a:gd name="connsiteY43" fmla="*/ 1331655 h 1815034"/>
              <a:gd name="connsiteX44" fmla="*/ 2091014 w 12205975"/>
              <a:gd name="connsiteY44" fmla="*/ 1341081 h 1815034"/>
              <a:gd name="connsiteX45" fmla="*/ 1742222 w 12205975"/>
              <a:gd name="connsiteY45" fmla="*/ 1388215 h 1815034"/>
              <a:gd name="connsiteX46" fmla="*/ 1459418 w 12205975"/>
              <a:gd name="connsiteY46" fmla="*/ 1425923 h 1815034"/>
              <a:gd name="connsiteX47" fmla="*/ 1252028 w 12205975"/>
              <a:gd name="connsiteY47" fmla="*/ 1463630 h 1815034"/>
              <a:gd name="connsiteX48" fmla="*/ 1044638 w 12205975"/>
              <a:gd name="connsiteY48" fmla="*/ 1501337 h 1815034"/>
              <a:gd name="connsiteX49" fmla="*/ 790115 w 12205975"/>
              <a:gd name="connsiteY49" fmla="*/ 1567325 h 1815034"/>
              <a:gd name="connsiteX50" fmla="*/ 592152 w 12205975"/>
              <a:gd name="connsiteY50" fmla="*/ 1614459 h 1815034"/>
              <a:gd name="connsiteX51" fmla="*/ 413043 w 12205975"/>
              <a:gd name="connsiteY51" fmla="*/ 1671020 h 1815034"/>
              <a:gd name="connsiteX52" fmla="*/ 149092 w 12205975"/>
              <a:gd name="connsiteY52" fmla="*/ 1755861 h 1815034"/>
              <a:gd name="connsiteX53" fmla="*/ 10865 w 12205975"/>
              <a:gd name="connsiteY53" fmla="*/ 1815034 h 1815034"/>
              <a:gd name="connsiteX54" fmla="*/ 7691 w 12205975"/>
              <a:gd name="connsiteY54" fmla="*/ 807555 h 1815034"/>
              <a:gd name="connsiteX55" fmla="*/ 5019 w 12205975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03745 w 12200991"/>
              <a:gd name="connsiteY39" fmla="*/ 1388142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26975 w 12200991"/>
              <a:gd name="connsiteY38" fmla="*/ 1422212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49417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1707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28969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503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6791 h 1814960"/>
              <a:gd name="connsiteX0" fmla="*/ 3678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3678 w 12198284"/>
              <a:gd name="connsiteY55" fmla="*/ 6791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9402 h 1812348"/>
              <a:gd name="connsiteX1" fmla="*/ 455662 w 12198284"/>
              <a:gd name="connsiteY1" fmla="*/ 6951 h 1812348"/>
              <a:gd name="connsiteX2" fmla="*/ 2428842 w 12198284"/>
              <a:gd name="connsiteY2" fmla="*/ 0 h 1812348"/>
              <a:gd name="connsiteX3" fmla="*/ 12195207 w 12198284"/>
              <a:gd name="connsiteY3" fmla="*/ 9216 h 1812348"/>
              <a:gd name="connsiteX4" fmla="*/ 12198284 w 12198284"/>
              <a:gd name="connsiteY4" fmla="*/ 1328969 h 1812348"/>
              <a:gd name="connsiteX5" fmla="*/ 11943760 w 12198284"/>
              <a:gd name="connsiteY5" fmla="*/ 1357249 h 1812348"/>
              <a:gd name="connsiteX6" fmla="*/ 11676634 w 12198284"/>
              <a:gd name="connsiteY6" fmla="*/ 1389732 h 1812348"/>
              <a:gd name="connsiteX7" fmla="*/ 11321591 w 12198284"/>
              <a:gd name="connsiteY7" fmla="*/ 1421645 h 1812348"/>
              <a:gd name="connsiteX8" fmla="*/ 11029360 w 12198284"/>
              <a:gd name="connsiteY8" fmla="*/ 1451517 h 1812348"/>
              <a:gd name="connsiteX9" fmla="*/ 10869104 w 12198284"/>
              <a:gd name="connsiteY9" fmla="*/ 1470371 h 1812348"/>
              <a:gd name="connsiteX10" fmla="*/ 10699422 w 12198284"/>
              <a:gd name="connsiteY10" fmla="*/ 1489224 h 1812348"/>
              <a:gd name="connsiteX11" fmla="*/ 10567446 w 12198284"/>
              <a:gd name="connsiteY11" fmla="*/ 1498651 h 1812348"/>
              <a:gd name="connsiteX12" fmla="*/ 10454325 w 12198284"/>
              <a:gd name="connsiteY12" fmla="*/ 1508078 h 1812348"/>
              <a:gd name="connsiteX13" fmla="*/ 10290992 w 12198284"/>
              <a:gd name="connsiteY13" fmla="*/ 1524319 h 1812348"/>
              <a:gd name="connsiteX14" fmla="*/ 10162094 w 12198284"/>
              <a:gd name="connsiteY14" fmla="*/ 1536358 h 1812348"/>
              <a:gd name="connsiteX15" fmla="*/ 10055224 w 12198284"/>
              <a:gd name="connsiteY15" fmla="*/ 1541581 h 1812348"/>
              <a:gd name="connsiteX16" fmla="*/ 9888717 w 12198284"/>
              <a:gd name="connsiteY16" fmla="*/ 1555212 h 1812348"/>
              <a:gd name="connsiteX17" fmla="*/ 9766168 w 12198284"/>
              <a:gd name="connsiteY17" fmla="*/ 1566230 h 1812348"/>
              <a:gd name="connsiteX18" fmla="*/ 9643620 w 12198284"/>
              <a:gd name="connsiteY18" fmla="*/ 1574065 h 1812348"/>
              <a:gd name="connsiteX19" fmla="*/ 9543100 w 12198284"/>
              <a:gd name="connsiteY19" fmla="*/ 1581901 h 1812348"/>
              <a:gd name="connsiteX20" fmla="*/ 9379669 w 12198284"/>
              <a:gd name="connsiteY20" fmla="*/ 1592919 h 1812348"/>
              <a:gd name="connsiteX21" fmla="*/ 9266547 w 12198284"/>
              <a:gd name="connsiteY21" fmla="*/ 1602346 h 1812348"/>
              <a:gd name="connsiteX22" fmla="*/ 8983743 w 12198284"/>
              <a:gd name="connsiteY22" fmla="*/ 1625402 h 1812348"/>
              <a:gd name="connsiteX23" fmla="*/ 8795207 w 12198284"/>
              <a:gd name="connsiteY23" fmla="*/ 1640053 h 1812348"/>
              <a:gd name="connsiteX24" fmla="*/ 8653805 w 12198284"/>
              <a:gd name="connsiteY24" fmla="*/ 1649480 h 1812348"/>
              <a:gd name="connsiteX25" fmla="*/ 8427562 w 12198284"/>
              <a:gd name="connsiteY25" fmla="*/ 1658907 h 1812348"/>
              <a:gd name="connsiteX26" fmla="*/ 8257879 w 12198284"/>
              <a:gd name="connsiteY26" fmla="*/ 1668334 h 1812348"/>
              <a:gd name="connsiteX27" fmla="*/ 8012783 w 12198284"/>
              <a:gd name="connsiteY27" fmla="*/ 1687187 h 1812348"/>
              <a:gd name="connsiteX28" fmla="*/ 7805393 w 12198284"/>
              <a:gd name="connsiteY28" fmla="*/ 1694002 h 1812348"/>
              <a:gd name="connsiteX29" fmla="*/ 7616857 w 12198284"/>
              <a:gd name="connsiteY29" fmla="*/ 1696614 h 1812348"/>
              <a:gd name="connsiteX30" fmla="*/ 7390613 w 12198284"/>
              <a:gd name="connsiteY30" fmla="*/ 1706041 h 1812348"/>
              <a:gd name="connsiteX31" fmla="*/ 7126663 w 12198284"/>
              <a:gd name="connsiteY31" fmla="*/ 1706041 h 1812348"/>
              <a:gd name="connsiteX32" fmla="*/ 6787298 w 12198284"/>
              <a:gd name="connsiteY32" fmla="*/ 1696614 h 1812348"/>
              <a:gd name="connsiteX33" fmla="*/ 6325385 w 12198284"/>
              <a:gd name="connsiteY33" fmla="*/ 1673558 h 1812348"/>
              <a:gd name="connsiteX34" fmla="*/ 5854044 w 12198284"/>
              <a:gd name="connsiteY34" fmla="*/ 1637441 h 1812348"/>
              <a:gd name="connsiteX35" fmla="*/ 5401558 w 12198284"/>
              <a:gd name="connsiteY35" fmla="*/ 1583492 h 1812348"/>
              <a:gd name="connsiteX36" fmla="*/ 4967925 w 12198284"/>
              <a:gd name="connsiteY36" fmla="*/ 1526931 h 1812348"/>
              <a:gd name="connsiteX37" fmla="*/ 4402317 w 12198284"/>
              <a:gd name="connsiteY37" fmla="*/ 1460944 h 1812348"/>
              <a:gd name="connsiteX38" fmla="*/ 3927443 w 12198284"/>
              <a:gd name="connsiteY38" fmla="*/ 1409155 h 1812348"/>
              <a:gd name="connsiteX39" fmla="*/ 3613738 w 12198284"/>
              <a:gd name="connsiteY39" fmla="*/ 1377694 h 1812348"/>
              <a:gd name="connsiteX40" fmla="*/ 3277385 w 12198284"/>
              <a:gd name="connsiteY40" fmla="*/ 1339982 h 1812348"/>
              <a:gd name="connsiteX41" fmla="*/ 2978869 w 12198284"/>
              <a:gd name="connsiteY41" fmla="*/ 1319542 h 1812348"/>
              <a:gd name="connsiteX42" fmla="*/ 2630077 w 12198284"/>
              <a:gd name="connsiteY42" fmla="*/ 1310115 h 1812348"/>
              <a:gd name="connsiteX43" fmla="*/ 2328420 w 12198284"/>
              <a:gd name="connsiteY43" fmla="*/ 1326357 h 1812348"/>
              <a:gd name="connsiteX44" fmla="*/ 2083323 w 12198284"/>
              <a:gd name="connsiteY44" fmla="*/ 1338395 h 1812348"/>
              <a:gd name="connsiteX45" fmla="*/ 1734531 w 12198284"/>
              <a:gd name="connsiteY45" fmla="*/ 1385529 h 1812348"/>
              <a:gd name="connsiteX46" fmla="*/ 1451727 w 12198284"/>
              <a:gd name="connsiteY46" fmla="*/ 1423237 h 1812348"/>
              <a:gd name="connsiteX47" fmla="*/ 1244337 w 12198284"/>
              <a:gd name="connsiteY47" fmla="*/ 1460944 h 1812348"/>
              <a:gd name="connsiteX48" fmla="*/ 1036947 w 12198284"/>
              <a:gd name="connsiteY48" fmla="*/ 1498651 h 1812348"/>
              <a:gd name="connsiteX49" fmla="*/ 782424 w 12198284"/>
              <a:gd name="connsiteY49" fmla="*/ 1564639 h 1812348"/>
              <a:gd name="connsiteX50" fmla="*/ 584461 w 12198284"/>
              <a:gd name="connsiteY50" fmla="*/ 1611773 h 1812348"/>
              <a:gd name="connsiteX51" fmla="*/ 405352 w 12198284"/>
              <a:gd name="connsiteY51" fmla="*/ 1668334 h 1812348"/>
              <a:gd name="connsiteX52" fmla="*/ 141401 w 12198284"/>
              <a:gd name="connsiteY52" fmla="*/ 1753175 h 1812348"/>
              <a:gd name="connsiteX53" fmla="*/ 3174 w 12198284"/>
              <a:gd name="connsiteY53" fmla="*/ 1812348 h 1812348"/>
              <a:gd name="connsiteX54" fmla="*/ 0 w 12198284"/>
              <a:gd name="connsiteY54" fmla="*/ 804869 h 1812348"/>
              <a:gd name="connsiteX55" fmla="*/ 503 w 12198284"/>
              <a:gd name="connsiteY55" fmla="*/ 9402 h 1812348"/>
              <a:gd name="connsiteX0" fmla="*/ 503 w 12198284"/>
              <a:gd name="connsiteY0" fmla="*/ 6790 h 1809736"/>
              <a:gd name="connsiteX1" fmla="*/ 455662 w 12198284"/>
              <a:gd name="connsiteY1" fmla="*/ 4339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32963 w 12230744"/>
              <a:gd name="connsiteY0" fmla="*/ 60032 h 1862978"/>
              <a:gd name="connsiteX1" fmla="*/ 484947 w 12230744"/>
              <a:gd name="connsiteY1" fmla="*/ 54969 h 1862978"/>
              <a:gd name="connsiteX2" fmla="*/ 2464477 w 12230744"/>
              <a:gd name="connsiteY2" fmla="*/ 53242 h 1862978"/>
              <a:gd name="connsiteX3" fmla="*/ 12227667 w 12230744"/>
              <a:gd name="connsiteY3" fmla="*/ 59846 h 1862978"/>
              <a:gd name="connsiteX4" fmla="*/ 12230744 w 12230744"/>
              <a:gd name="connsiteY4" fmla="*/ 1379599 h 1862978"/>
              <a:gd name="connsiteX5" fmla="*/ 11976220 w 12230744"/>
              <a:gd name="connsiteY5" fmla="*/ 1407879 h 1862978"/>
              <a:gd name="connsiteX6" fmla="*/ 11709094 w 12230744"/>
              <a:gd name="connsiteY6" fmla="*/ 1440362 h 1862978"/>
              <a:gd name="connsiteX7" fmla="*/ 11354051 w 12230744"/>
              <a:gd name="connsiteY7" fmla="*/ 1472275 h 1862978"/>
              <a:gd name="connsiteX8" fmla="*/ 11061820 w 12230744"/>
              <a:gd name="connsiteY8" fmla="*/ 1502147 h 1862978"/>
              <a:gd name="connsiteX9" fmla="*/ 10901564 w 12230744"/>
              <a:gd name="connsiteY9" fmla="*/ 1521001 h 1862978"/>
              <a:gd name="connsiteX10" fmla="*/ 10731882 w 12230744"/>
              <a:gd name="connsiteY10" fmla="*/ 1539854 h 1862978"/>
              <a:gd name="connsiteX11" fmla="*/ 10599906 w 12230744"/>
              <a:gd name="connsiteY11" fmla="*/ 1549281 h 1862978"/>
              <a:gd name="connsiteX12" fmla="*/ 10486785 w 12230744"/>
              <a:gd name="connsiteY12" fmla="*/ 1558708 h 1862978"/>
              <a:gd name="connsiteX13" fmla="*/ 10323452 w 12230744"/>
              <a:gd name="connsiteY13" fmla="*/ 1574949 h 1862978"/>
              <a:gd name="connsiteX14" fmla="*/ 10194554 w 12230744"/>
              <a:gd name="connsiteY14" fmla="*/ 1586988 h 1862978"/>
              <a:gd name="connsiteX15" fmla="*/ 10087684 w 12230744"/>
              <a:gd name="connsiteY15" fmla="*/ 1592211 h 1862978"/>
              <a:gd name="connsiteX16" fmla="*/ 9921177 w 12230744"/>
              <a:gd name="connsiteY16" fmla="*/ 1605842 h 1862978"/>
              <a:gd name="connsiteX17" fmla="*/ 9798628 w 12230744"/>
              <a:gd name="connsiteY17" fmla="*/ 1616860 h 1862978"/>
              <a:gd name="connsiteX18" fmla="*/ 9676080 w 12230744"/>
              <a:gd name="connsiteY18" fmla="*/ 1624695 h 1862978"/>
              <a:gd name="connsiteX19" fmla="*/ 9575560 w 12230744"/>
              <a:gd name="connsiteY19" fmla="*/ 1632531 h 1862978"/>
              <a:gd name="connsiteX20" fmla="*/ 9412129 w 12230744"/>
              <a:gd name="connsiteY20" fmla="*/ 1643549 h 1862978"/>
              <a:gd name="connsiteX21" fmla="*/ 9299007 w 12230744"/>
              <a:gd name="connsiteY21" fmla="*/ 1652976 h 1862978"/>
              <a:gd name="connsiteX22" fmla="*/ 9016203 w 12230744"/>
              <a:gd name="connsiteY22" fmla="*/ 1676032 h 1862978"/>
              <a:gd name="connsiteX23" fmla="*/ 8827667 w 12230744"/>
              <a:gd name="connsiteY23" fmla="*/ 1690683 h 1862978"/>
              <a:gd name="connsiteX24" fmla="*/ 8686265 w 12230744"/>
              <a:gd name="connsiteY24" fmla="*/ 1700110 h 1862978"/>
              <a:gd name="connsiteX25" fmla="*/ 8460022 w 12230744"/>
              <a:gd name="connsiteY25" fmla="*/ 1709537 h 1862978"/>
              <a:gd name="connsiteX26" fmla="*/ 8290339 w 12230744"/>
              <a:gd name="connsiteY26" fmla="*/ 1718964 h 1862978"/>
              <a:gd name="connsiteX27" fmla="*/ 8045243 w 12230744"/>
              <a:gd name="connsiteY27" fmla="*/ 1737817 h 1862978"/>
              <a:gd name="connsiteX28" fmla="*/ 7837853 w 12230744"/>
              <a:gd name="connsiteY28" fmla="*/ 1744632 h 1862978"/>
              <a:gd name="connsiteX29" fmla="*/ 7649317 w 12230744"/>
              <a:gd name="connsiteY29" fmla="*/ 1747244 h 1862978"/>
              <a:gd name="connsiteX30" fmla="*/ 7423073 w 12230744"/>
              <a:gd name="connsiteY30" fmla="*/ 1756671 h 1862978"/>
              <a:gd name="connsiteX31" fmla="*/ 7159123 w 12230744"/>
              <a:gd name="connsiteY31" fmla="*/ 1756671 h 1862978"/>
              <a:gd name="connsiteX32" fmla="*/ 6819758 w 12230744"/>
              <a:gd name="connsiteY32" fmla="*/ 1747244 h 1862978"/>
              <a:gd name="connsiteX33" fmla="*/ 6357845 w 12230744"/>
              <a:gd name="connsiteY33" fmla="*/ 1724188 h 1862978"/>
              <a:gd name="connsiteX34" fmla="*/ 5886504 w 12230744"/>
              <a:gd name="connsiteY34" fmla="*/ 1688071 h 1862978"/>
              <a:gd name="connsiteX35" fmla="*/ 5434018 w 12230744"/>
              <a:gd name="connsiteY35" fmla="*/ 1634122 h 1862978"/>
              <a:gd name="connsiteX36" fmla="*/ 5000385 w 12230744"/>
              <a:gd name="connsiteY36" fmla="*/ 1577561 h 1862978"/>
              <a:gd name="connsiteX37" fmla="*/ 4434777 w 12230744"/>
              <a:gd name="connsiteY37" fmla="*/ 1511574 h 1862978"/>
              <a:gd name="connsiteX38" fmla="*/ 3959903 w 12230744"/>
              <a:gd name="connsiteY38" fmla="*/ 1459785 h 1862978"/>
              <a:gd name="connsiteX39" fmla="*/ 3646198 w 12230744"/>
              <a:gd name="connsiteY39" fmla="*/ 1428324 h 1862978"/>
              <a:gd name="connsiteX40" fmla="*/ 3309845 w 12230744"/>
              <a:gd name="connsiteY40" fmla="*/ 1390612 h 1862978"/>
              <a:gd name="connsiteX41" fmla="*/ 3011329 w 12230744"/>
              <a:gd name="connsiteY41" fmla="*/ 1370172 h 1862978"/>
              <a:gd name="connsiteX42" fmla="*/ 2662537 w 12230744"/>
              <a:gd name="connsiteY42" fmla="*/ 1360745 h 1862978"/>
              <a:gd name="connsiteX43" fmla="*/ 2360880 w 12230744"/>
              <a:gd name="connsiteY43" fmla="*/ 1376987 h 1862978"/>
              <a:gd name="connsiteX44" fmla="*/ 2115783 w 12230744"/>
              <a:gd name="connsiteY44" fmla="*/ 1389025 h 1862978"/>
              <a:gd name="connsiteX45" fmla="*/ 1766991 w 12230744"/>
              <a:gd name="connsiteY45" fmla="*/ 1436159 h 1862978"/>
              <a:gd name="connsiteX46" fmla="*/ 1484187 w 12230744"/>
              <a:gd name="connsiteY46" fmla="*/ 1473867 h 1862978"/>
              <a:gd name="connsiteX47" fmla="*/ 1276797 w 12230744"/>
              <a:gd name="connsiteY47" fmla="*/ 1511574 h 1862978"/>
              <a:gd name="connsiteX48" fmla="*/ 1069407 w 12230744"/>
              <a:gd name="connsiteY48" fmla="*/ 1549281 h 1862978"/>
              <a:gd name="connsiteX49" fmla="*/ 814884 w 12230744"/>
              <a:gd name="connsiteY49" fmla="*/ 1615269 h 1862978"/>
              <a:gd name="connsiteX50" fmla="*/ 616921 w 12230744"/>
              <a:gd name="connsiteY50" fmla="*/ 1662403 h 1862978"/>
              <a:gd name="connsiteX51" fmla="*/ 437812 w 12230744"/>
              <a:gd name="connsiteY51" fmla="*/ 1718964 h 1862978"/>
              <a:gd name="connsiteX52" fmla="*/ 173861 w 12230744"/>
              <a:gd name="connsiteY52" fmla="*/ 1803805 h 1862978"/>
              <a:gd name="connsiteX53" fmla="*/ 35634 w 12230744"/>
              <a:gd name="connsiteY53" fmla="*/ 1862978 h 1862978"/>
              <a:gd name="connsiteX54" fmla="*/ 32460 w 12230744"/>
              <a:gd name="connsiteY54" fmla="*/ 855499 h 1862978"/>
              <a:gd name="connsiteX55" fmla="*/ 32963 w 12230744"/>
              <a:gd name="connsiteY55" fmla="*/ 60032 h 1862978"/>
              <a:gd name="connsiteX0" fmla="*/ 503 w 12198284"/>
              <a:gd name="connsiteY0" fmla="*/ 6790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503 w 12198284"/>
              <a:gd name="connsiteY0" fmla="*/ 4178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4178 h 1809736"/>
              <a:gd name="connsiteX0" fmla="*/ 503 w 12198284"/>
              <a:gd name="connsiteY0" fmla="*/ 1566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1566 h 180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8284" h="1809736">
                <a:moveTo>
                  <a:pt x="503" y="1566"/>
                </a:moveTo>
                <a:cubicBezTo>
                  <a:pt x="-282" y="1345"/>
                  <a:pt x="243297" y="4380"/>
                  <a:pt x="452487" y="1727"/>
                </a:cubicBezTo>
                <a:cubicBezTo>
                  <a:pt x="904974" y="722"/>
                  <a:pt x="450784" y="6830"/>
                  <a:pt x="2432017" y="0"/>
                </a:cubicBezTo>
                <a:lnTo>
                  <a:pt x="12195207" y="6604"/>
                </a:lnTo>
                <a:cubicBezTo>
                  <a:pt x="12198349" y="446522"/>
                  <a:pt x="12195142" y="886439"/>
                  <a:pt x="12198284" y="1326357"/>
                </a:cubicBezTo>
                <a:lnTo>
                  <a:pt x="11943760" y="1354637"/>
                </a:lnTo>
                <a:cubicBezTo>
                  <a:pt x="11854718" y="1365465"/>
                  <a:pt x="11765676" y="1381516"/>
                  <a:pt x="11676634" y="1387120"/>
                </a:cubicBezTo>
                <a:lnTo>
                  <a:pt x="11321591" y="1419033"/>
                </a:lnTo>
                <a:lnTo>
                  <a:pt x="11029360" y="1448905"/>
                </a:lnTo>
                <a:lnTo>
                  <a:pt x="10869104" y="1467759"/>
                </a:lnTo>
                <a:lnTo>
                  <a:pt x="10699422" y="1486612"/>
                </a:lnTo>
                <a:lnTo>
                  <a:pt x="10567446" y="1496039"/>
                </a:lnTo>
                <a:lnTo>
                  <a:pt x="10454325" y="1505466"/>
                </a:lnTo>
                <a:cubicBezTo>
                  <a:pt x="10397764" y="1511750"/>
                  <a:pt x="10436453" y="1507588"/>
                  <a:pt x="10290992" y="1521707"/>
                </a:cubicBezTo>
                <a:lnTo>
                  <a:pt x="10162094" y="1533746"/>
                </a:lnTo>
                <a:cubicBezTo>
                  <a:pt x="10126471" y="1535487"/>
                  <a:pt x="10189272" y="1526781"/>
                  <a:pt x="10055224" y="1538969"/>
                </a:cubicBezTo>
                <a:lnTo>
                  <a:pt x="9888717" y="1552600"/>
                </a:lnTo>
                <a:lnTo>
                  <a:pt x="9766168" y="1563618"/>
                </a:lnTo>
                <a:lnTo>
                  <a:pt x="9643620" y="1571453"/>
                </a:lnTo>
                <a:lnTo>
                  <a:pt x="9543100" y="1579289"/>
                </a:lnTo>
                <a:lnTo>
                  <a:pt x="9379669" y="1590307"/>
                </a:lnTo>
                <a:lnTo>
                  <a:pt x="9266547" y="1599734"/>
                </a:lnTo>
                <a:lnTo>
                  <a:pt x="8983743" y="1622790"/>
                </a:lnTo>
                <a:lnTo>
                  <a:pt x="8795207" y="1637441"/>
                </a:lnTo>
                <a:lnTo>
                  <a:pt x="8653805" y="1646868"/>
                </a:lnTo>
                <a:lnTo>
                  <a:pt x="8427562" y="1656295"/>
                </a:lnTo>
                <a:lnTo>
                  <a:pt x="8257879" y="1665722"/>
                </a:lnTo>
                <a:lnTo>
                  <a:pt x="8012783" y="1684575"/>
                </a:lnTo>
                <a:lnTo>
                  <a:pt x="7805393" y="1691390"/>
                </a:lnTo>
                <a:lnTo>
                  <a:pt x="7616857" y="1694002"/>
                </a:lnTo>
                <a:lnTo>
                  <a:pt x="7390613" y="1703429"/>
                </a:lnTo>
                <a:lnTo>
                  <a:pt x="7126663" y="1703429"/>
                </a:lnTo>
                <a:lnTo>
                  <a:pt x="6787298" y="1694002"/>
                </a:lnTo>
                <a:lnTo>
                  <a:pt x="6325385" y="1670946"/>
                </a:lnTo>
                <a:lnTo>
                  <a:pt x="5854044" y="1634829"/>
                </a:lnTo>
                <a:lnTo>
                  <a:pt x="5401558" y="1580880"/>
                </a:lnTo>
                <a:lnTo>
                  <a:pt x="4967925" y="1524319"/>
                </a:lnTo>
                <a:lnTo>
                  <a:pt x="4402317" y="1458332"/>
                </a:lnTo>
                <a:lnTo>
                  <a:pt x="3927443" y="1406543"/>
                </a:lnTo>
                <a:cubicBezTo>
                  <a:pt x="3816525" y="1396927"/>
                  <a:pt x="3718306" y="1387310"/>
                  <a:pt x="3613738" y="1375082"/>
                </a:cubicBezTo>
                <a:lnTo>
                  <a:pt x="3277385" y="1337370"/>
                </a:lnTo>
                <a:lnTo>
                  <a:pt x="2978869" y="1316930"/>
                </a:lnTo>
                <a:lnTo>
                  <a:pt x="2630077" y="1307503"/>
                </a:lnTo>
                <a:lnTo>
                  <a:pt x="2328420" y="1323745"/>
                </a:lnTo>
                <a:lnTo>
                  <a:pt x="2083323" y="1335783"/>
                </a:lnTo>
                <a:lnTo>
                  <a:pt x="1734531" y="1382917"/>
                </a:lnTo>
                <a:lnTo>
                  <a:pt x="1451727" y="1420625"/>
                </a:lnTo>
                <a:lnTo>
                  <a:pt x="1244337" y="1458332"/>
                </a:lnTo>
                <a:lnTo>
                  <a:pt x="1036947" y="1496039"/>
                </a:lnTo>
                <a:lnTo>
                  <a:pt x="782424" y="1562027"/>
                </a:lnTo>
                <a:lnTo>
                  <a:pt x="584461" y="1609161"/>
                </a:lnTo>
                <a:lnTo>
                  <a:pt x="405352" y="1665722"/>
                </a:lnTo>
                <a:lnTo>
                  <a:pt x="141401" y="1750563"/>
                </a:lnTo>
                <a:cubicBezTo>
                  <a:pt x="103792" y="1772899"/>
                  <a:pt x="47133" y="1787400"/>
                  <a:pt x="3174" y="1809736"/>
                </a:cubicBezTo>
                <a:cubicBezTo>
                  <a:pt x="8149" y="1445269"/>
                  <a:pt x="6317" y="1695217"/>
                  <a:pt x="0" y="802257"/>
                </a:cubicBezTo>
                <a:cubicBezTo>
                  <a:pt x="3110" y="99425"/>
                  <a:pt x="1288" y="1787"/>
                  <a:pt x="503" y="1566"/>
                </a:cubicBezTo>
                <a:close/>
              </a:path>
            </a:pathLst>
          </a:custGeom>
          <a:gradFill flip="none" rotWithShape="1">
            <a:gsLst>
              <a:gs pos="74000">
                <a:schemeClr val="bg1"/>
              </a:gs>
              <a:gs pos="32000">
                <a:srgbClr val="D9E5F7"/>
              </a:gs>
              <a:gs pos="10000">
                <a:srgbClr val="6D9CE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3DA032-BE4D-4423-2AA2-BCBD728427F9}"/>
              </a:ext>
            </a:extLst>
          </p:cNvPr>
          <p:cNvSpPr/>
          <p:nvPr/>
        </p:nvSpPr>
        <p:spPr>
          <a:xfrm>
            <a:off x="-6284" y="1936955"/>
            <a:ext cx="12198284" cy="695375"/>
          </a:xfrm>
          <a:custGeom>
            <a:avLst/>
            <a:gdLst>
              <a:gd name="connsiteX0" fmla="*/ 0 w 12141724"/>
              <a:gd name="connsiteY0" fmla="*/ 462204 h 462204"/>
              <a:gd name="connsiteX1" fmla="*/ 2582944 w 12141724"/>
              <a:gd name="connsiteY1" fmla="*/ 291 h 462204"/>
              <a:gd name="connsiteX2" fmla="*/ 7173798 w 12141724"/>
              <a:gd name="connsiteY2" fmla="*/ 386790 h 462204"/>
              <a:gd name="connsiteX3" fmla="*/ 12141724 w 12141724"/>
              <a:gd name="connsiteY3" fmla="*/ 9718 h 462204"/>
              <a:gd name="connsiteX4" fmla="*/ 12141724 w 12141724"/>
              <a:gd name="connsiteY4" fmla="*/ 9718 h 462204"/>
              <a:gd name="connsiteX0" fmla="*/ 0 w 12170005"/>
              <a:gd name="connsiteY0" fmla="*/ 519334 h 519334"/>
              <a:gd name="connsiteX1" fmla="*/ 2611225 w 12170005"/>
              <a:gd name="connsiteY1" fmla="*/ 860 h 519334"/>
              <a:gd name="connsiteX2" fmla="*/ 7202079 w 12170005"/>
              <a:gd name="connsiteY2" fmla="*/ 387359 h 519334"/>
              <a:gd name="connsiteX3" fmla="*/ 12170005 w 12170005"/>
              <a:gd name="connsiteY3" fmla="*/ 10287 h 519334"/>
              <a:gd name="connsiteX4" fmla="*/ 12170005 w 12170005"/>
              <a:gd name="connsiteY4" fmla="*/ 10287 h 519334"/>
              <a:gd name="connsiteX0" fmla="*/ 0 w 12188859"/>
              <a:gd name="connsiteY0" fmla="*/ 528882 h 528882"/>
              <a:gd name="connsiteX1" fmla="*/ 2630079 w 12188859"/>
              <a:gd name="connsiteY1" fmla="*/ 981 h 528882"/>
              <a:gd name="connsiteX2" fmla="*/ 7220933 w 12188859"/>
              <a:gd name="connsiteY2" fmla="*/ 387480 h 528882"/>
              <a:gd name="connsiteX3" fmla="*/ 12188859 w 12188859"/>
              <a:gd name="connsiteY3" fmla="*/ 10408 h 528882"/>
              <a:gd name="connsiteX4" fmla="*/ 12188859 w 12188859"/>
              <a:gd name="connsiteY4" fmla="*/ 10408 h 52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59" h="528882">
                <a:moveTo>
                  <a:pt x="0" y="528882"/>
                </a:moveTo>
                <a:cubicBezTo>
                  <a:pt x="693655" y="304210"/>
                  <a:pt x="1426590" y="24548"/>
                  <a:pt x="2630079" y="981"/>
                </a:cubicBezTo>
                <a:cubicBezTo>
                  <a:pt x="3833568" y="-22586"/>
                  <a:pt x="5627803" y="385909"/>
                  <a:pt x="7220933" y="387480"/>
                </a:cubicBezTo>
                <a:cubicBezTo>
                  <a:pt x="8814063" y="389051"/>
                  <a:pt x="12188859" y="10408"/>
                  <a:pt x="12188859" y="10408"/>
                </a:cubicBezTo>
                <a:lnTo>
                  <a:pt x="12188859" y="10408"/>
                </a:lnTo>
              </a:path>
            </a:pathLst>
          </a:custGeom>
          <a:noFill/>
          <a:ln w="57150" cap="flat">
            <a:gradFill>
              <a:gsLst>
                <a:gs pos="85000">
                  <a:schemeClr val="accent1">
                    <a:lumMod val="20000"/>
                    <a:lumOff val="80000"/>
                  </a:schemeClr>
                </a:gs>
                <a:gs pos="0">
                  <a:srgbClr val="0068A5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06BB95-9FA3-2033-964A-C9F836745A31}"/>
              </a:ext>
            </a:extLst>
          </p:cNvPr>
          <p:cNvSpPr/>
          <p:nvPr/>
        </p:nvSpPr>
        <p:spPr>
          <a:xfrm>
            <a:off x="758490" y="310375"/>
            <a:ext cx="2218508" cy="22185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5FF07BF6-AF0B-9AA9-3C0D-E2A091EC3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" y="371657"/>
            <a:ext cx="3609737" cy="20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10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DECF-B850-31EF-02BC-B457BDA8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17217-1DC2-B7E0-97BD-09A155C6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AFCF0-3C13-6298-6640-59494D3D8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65CFF-0967-9609-3E4E-2B53AC9A2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71A6-1D81-4DDE-8DC5-7FAC7525C00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AF02B-B107-4902-65C0-682945CE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B9E38-2907-9B25-1FDA-3EE8B888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74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D95B-DC57-347C-2F7A-00847094A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61BF0-B250-0217-603A-303B42F0C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D828F-BD2D-89A6-7E18-63F7BD2E9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4F35F-63A4-05C8-EDF8-16963DC73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318AB-2560-D90E-8321-B3C656E0B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686013-FCC9-EF93-69D3-7DBD6CFD4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71A6-1D81-4DDE-8DC5-7FAC7525C00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A1E56-8EA2-2F37-F7CB-09E71D2F2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542B55-4A1F-21EC-AACD-305E6A8A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15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999C-505A-0EF5-A70F-9E77475B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A403F8-076F-97FF-734C-BC3C5485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71A6-1D81-4DDE-8DC5-7FAC7525C00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7474E-D897-6D0A-C5A1-A68BB719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0D4E8-F562-8AD7-A8B4-1446D432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6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F082B-DD37-7563-DE85-E2362C8A9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71A6-1D81-4DDE-8DC5-7FAC7525C00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AA9F6B-78ED-A682-F046-EBD70E000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A4987-AC8D-DEC2-32E3-1DB96FFF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94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2A21-1042-6E96-B5C8-BCCC7B981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163E4-858A-8D0E-4B4E-B489B266C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01E75-FCEB-9CF4-B949-D7ED51F32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96339-3527-6996-0912-1E92E357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71A6-1D81-4DDE-8DC5-7FAC7525C00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1C9F5-D129-9D00-7D38-8A423092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2C5B2-8FA7-284A-E271-ADC7E234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8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3DEE-60F8-D61F-EB53-E7F8FE436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2E0952-65F1-8E6B-743A-B638AB8290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4D320-4E35-71B6-F06A-E842A0E58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9B9A4-DF21-42D0-497A-E2643054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71A6-1D81-4DDE-8DC5-7FAC7525C00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6361D-18D6-C589-3DCF-B989F377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4187E-D0E2-5A04-77F1-038E71D7B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65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E99EFE-BC4D-2406-CC07-31F054A8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7C20-175A-BF4F-FD2D-A5583175F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FC6B4-5B0C-3F52-FDE5-41FC253F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371A6-1D81-4DDE-8DC5-7FAC7525C00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9BBA6-714B-53F0-24F0-938B2576F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35451-245D-56C5-F781-91281B5B5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6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allison_horst" TargetMode="Externa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allison_hors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hyperlink" Target="https://bookdown.org/yihui/rmarkdown-cookbook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okdown.org/yihui/rmarkdown/" TargetMode="External"/><Relationship Id="rId5" Type="http://schemas.openxmlformats.org/officeDocument/2006/relationships/hyperlink" Target="https://r4ds.had.co.nz/" TargetMode="Externa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4ds.had.co.nz/introduction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17.png"/><Relationship Id="rId21" Type="http://schemas.openxmlformats.org/officeDocument/2006/relationships/image" Target="../media/image15.png"/><Relationship Id="rId7" Type="http://schemas.openxmlformats.org/officeDocument/2006/relationships/image" Target="../media/image13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3.xml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customXml" Target="../ink/ink2.xml"/><Relationship Id="rId5" Type="http://schemas.openxmlformats.org/officeDocument/2006/relationships/image" Target="../media/image11.png"/><Relationship Id="rId15" Type="http://schemas.openxmlformats.org/officeDocument/2006/relationships/image" Target="../media/image22.svg"/><Relationship Id="rId10" Type="http://schemas.openxmlformats.org/officeDocument/2006/relationships/image" Target="../media/image19.png"/><Relationship Id="rId19" Type="http://schemas.openxmlformats.org/officeDocument/2006/relationships/customXml" Target="../ink/ink4.xml"/><Relationship Id="rId4" Type="http://schemas.openxmlformats.org/officeDocument/2006/relationships/hyperlink" Target="https://r4ds.had.co.nz/introduction.html" TargetMode="External"/><Relationship Id="rId9" Type="http://schemas.openxmlformats.org/officeDocument/2006/relationships/customXml" Target="../ink/ink1.xml"/><Relationship Id="rId14" Type="http://schemas.openxmlformats.org/officeDocument/2006/relationships/image" Target="../media/image21.png"/><Relationship Id="rId2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capes.org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scapes.org/blog/2020/10/12/tidy-dat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FC5A459-4409-B517-4EEC-13E86211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433" y="-904447"/>
            <a:ext cx="10088277" cy="2682381"/>
          </a:xfrm>
        </p:spPr>
        <p:txBody>
          <a:bodyPr/>
          <a:lstStyle/>
          <a:p>
            <a:r>
              <a:rPr lang="en-US" dirty="0"/>
              <a:t>Introduction to the </a:t>
            </a:r>
            <a:r>
              <a:rPr lang="en-US" dirty="0" err="1"/>
              <a:t>Tidyverse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5E6F1-1E6A-0F8A-C964-4BD66964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864" y="2669653"/>
            <a:ext cx="3207678" cy="370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80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926720-E1D5-12B9-3925-52E4E7CAD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170" y="2227675"/>
            <a:ext cx="7032830" cy="459247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B0F76-2732-B064-BF0A-8539862C6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9147"/>
            <a:ext cx="6096000" cy="4752595"/>
          </a:xfrm>
        </p:spPr>
        <p:txBody>
          <a:bodyPr>
            <a:normAutofit/>
          </a:bodyPr>
          <a:lstStyle/>
          <a:p>
            <a:pPr marL="0" indent="0">
              <a:lnSpc>
                <a:spcPct val="300000"/>
              </a:lnSpc>
              <a:buNone/>
            </a:pPr>
            <a:r>
              <a:rPr lang="en-US" sz="2000" dirty="0"/>
              <a:t>📝 </a:t>
            </a:r>
            <a:r>
              <a:rPr lang="en-US" sz="2000" b="1" dirty="0"/>
              <a:t>Combine code, text, and visuals</a:t>
            </a:r>
            <a:r>
              <a:rPr lang="en-US" sz="2000" dirty="0"/>
              <a:t> in one polished file</a:t>
            </a:r>
            <a:br>
              <a:rPr lang="en-US" sz="2000" dirty="0"/>
            </a:br>
            <a:r>
              <a:rPr lang="en-US" sz="2000" dirty="0"/>
              <a:t>💻 </a:t>
            </a:r>
            <a:r>
              <a:rPr lang="en-US" sz="2000" b="1" dirty="0"/>
              <a:t>Run live R code</a:t>
            </a:r>
            <a:r>
              <a:rPr lang="en-US" sz="2000" dirty="0"/>
              <a:t> inside your document</a:t>
            </a:r>
            <a:br>
              <a:rPr lang="en-US" sz="2000" dirty="0"/>
            </a:br>
            <a:r>
              <a:rPr lang="en-US" sz="2000" dirty="0"/>
              <a:t>📊 </a:t>
            </a:r>
            <a:r>
              <a:rPr lang="en-US" sz="2000" b="1" dirty="0"/>
              <a:t>Display plots, tables, and model output</a:t>
            </a:r>
            <a:br>
              <a:rPr lang="en-US" sz="2000" dirty="0"/>
            </a:br>
            <a:r>
              <a:rPr lang="en-US" sz="2000" dirty="0"/>
              <a:t>🧶 </a:t>
            </a:r>
            <a:r>
              <a:rPr lang="en-US" sz="2000" b="1" dirty="0"/>
              <a:t>Knit to HTML, PDF, or Word</a:t>
            </a:r>
            <a:r>
              <a:rPr lang="en-US" sz="2000" dirty="0"/>
              <a:t> with one click</a:t>
            </a:r>
            <a:br>
              <a:rPr lang="en-US" sz="2000" dirty="0"/>
            </a:br>
            <a:r>
              <a:rPr lang="en-US" sz="2000" dirty="0"/>
              <a:t>📂 </a:t>
            </a:r>
            <a:r>
              <a:rPr lang="en-US" sz="2000" b="1" dirty="0"/>
              <a:t>Organize and share reproducible work</a:t>
            </a:r>
            <a:r>
              <a:rPr lang="en-US" sz="2000" dirty="0"/>
              <a:t> with ease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7D9-B08A-8627-8EF7-EE9761450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458" y="37853"/>
            <a:ext cx="5121084" cy="1286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7E02C4-AEC1-E15E-2BF1-3BF7E3862C6E}"/>
              </a:ext>
            </a:extLst>
          </p:cNvPr>
          <p:cNvSpPr txBox="1"/>
          <p:nvPr/>
        </p:nvSpPr>
        <p:spPr>
          <a:xfrm>
            <a:off x="10035654" y="6541150"/>
            <a:ext cx="2156346" cy="31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sng" dirty="0">
                <a:solidFill>
                  <a:srgbClr val="478EFF"/>
                </a:solidFill>
                <a:effectLst/>
                <a:hlinkClick r:id="rId5"/>
              </a:rPr>
              <a:t>Artwork by @allison_horst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78573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18D78A-692C-AA8C-350E-8CBD623BF2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209"/>
          <a:stretch/>
        </p:blipFill>
        <p:spPr>
          <a:xfrm>
            <a:off x="2735371" y="324293"/>
            <a:ext cx="5359702" cy="6209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C62268-5AA7-C35F-CAF6-B8B18BB2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078" y="1855983"/>
            <a:ext cx="4566300" cy="4102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E4972-2FFC-7DB4-CB41-AAEEAF10D9F8}"/>
              </a:ext>
            </a:extLst>
          </p:cNvPr>
          <p:cNvSpPr txBox="1"/>
          <p:nvPr/>
        </p:nvSpPr>
        <p:spPr>
          <a:xfrm>
            <a:off x="116958" y="1855983"/>
            <a:ext cx="2381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&gt;</a:t>
            </a:r>
            <a:br>
              <a:rPr lang="en-US" dirty="0"/>
            </a:br>
            <a:r>
              <a:rPr lang="en-US" dirty="0"/>
              <a:t>New File &gt;</a:t>
            </a:r>
            <a:br>
              <a:rPr lang="en-US" dirty="0"/>
            </a:br>
            <a:r>
              <a:rPr lang="en-US" dirty="0"/>
              <a:t>R Markdown…</a:t>
            </a:r>
          </a:p>
        </p:txBody>
      </p:sp>
    </p:spTree>
    <p:extLst>
      <p:ext uri="{BB962C8B-B14F-4D97-AF65-F5344CB8AC3E}">
        <p14:creationId xmlns:p14="http://schemas.microsoft.com/office/powerpoint/2010/main" val="238281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F783144-5CAE-ACA4-E1BF-BEF82D06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532" y="27296"/>
            <a:ext cx="7262933" cy="6858000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5BCAA7CA-6A85-A3F2-C35B-FB78F668A134}"/>
              </a:ext>
            </a:extLst>
          </p:cNvPr>
          <p:cNvSpPr/>
          <p:nvPr/>
        </p:nvSpPr>
        <p:spPr>
          <a:xfrm>
            <a:off x="2036888" y="3312487"/>
            <a:ext cx="2206396" cy="1301741"/>
          </a:xfrm>
          <a:prstGeom prst="wedgeRectCallout">
            <a:avLst>
              <a:gd name="adj1" fmla="val 81070"/>
              <a:gd name="adj2" fmla="val -3436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R code chunk surrounded by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```{r}</a:t>
            </a:r>
            <a:b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r-code-here ()</a:t>
            </a:r>
            <a:b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```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2BDA708A-5A33-6B56-7469-22A2535B7CD9}"/>
              </a:ext>
            </a:extLst>
          </p:cNvPr>
          <p:cNvSpPr/>
          <p:nvPr/>
        </p:nvSpPr>
        <p:spPr>
          <a:xfrm>
            <a:off x="2036888" y="1789174"/>
            <a:ext cx="1856096" cy="1091821"/>
          </a:xfrm>
          <a:prstGeom prst="wedgeRectCallout">
            <a:avLst>
              <a:gd name="adj1" fmla="val 94608"/>
              <a:gd name="adj2" fmla="val 2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Plain text in markdown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EEB0B6CF-816B-E56E-A6A8-6E6D1DCBB639}"/>
              </a:ext>
            </a:extLst>
          </p:cNvPr>
          <p:cNvSpPr/>
          <p:nvPr/>
        </p:nvSpPr>
        <p:spPr>
          <a:xfrm>
            <a:off x="2036888" y="502079"/>
            <a:ext cx="1856096" cy="1091821"/>
          </a:xfrm>
          <a:prstGeom prst="wedgeRectCallout">
            <a:avLst>
              <a:gd name="adj1" fmla="val 102696"/>
              <a:gd name="adj2" fmla="val -10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YAML header surrounded by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_ _ _ 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C869A0E2-5E3E-BED2-64CD-0925F23C9705}"/>
              </a:ext>
            </a:extLst>
          </p:cNvPr>
          <p:cNvSpPr/>
          <p:nvPr/>
        </p:nvSpPr>
        <p:spPr>
          <a:xfrm>
            <a:off x="7716583" y="4078919"/>
            <a:ext cx="1409259" cy="535309"/>
          </a:xfrm>
          <a:prstGeom prst="wedgeRectCallout">
            <a:avLst>
              <a:gd name="adj1" fmla="val -68144"/>
              <a:gd name="adj2" fmla="val -1384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Code Output</a:t>
            </a:r>
            <a:endParaRPr lang="en-US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3468C23-B109-0C5A-BD41-823FCAA86301}"/>
              </a:ext>
            </a:extLst>
          </p:cNvPr>
          <p:cNvSpPr/>
          <p:nvPr/>
        </p:nvSpPr>
        <p:spPr>
          <a:xfrm rot="18511581" flipV="1">
            <a:off x="11294980" y="3481373"/>
            <a:ext cx="253454" cy="2480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A2B6CB8-35A0-0DF2-6430-42C1E0D98DDE}"/>
              </a:ext>
            </a:extLst>
          </p:cNvPr>
          <p:cNvSpPr/>
          <p:nvPr/>
        </p:nvSpPr>
        <p:spPr>
          <a:xfrm rot="13858034" flipV="1">
            <a:off x="7039154" y="523537"/>
            <a:ext cx="253454" cy="2480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05129C-8896-4338-1CC5-9DE5D5AC9315}"/>
              </a:ext>
            </a:extLst>
          </p:cNvPr>
          <p:cNvSpPr/>
          <p:nvPr/>
        </p:nvSpPr>
        <p:spPr>
          <a:xfrm>
            <a:off x="4986670" y="3781774"/>
            <a:ext cx="2355352" cy="10985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1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2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CED2AD-2CB3-8968-948F-4BD9E155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56AD7-252D-C28F-9D04-A0A65B8E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6" y="0"/>
            <a:ext cx="10356844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2A2A8CE-4BC0-B40B-71E9-702BA4435DCE}"/>
              </a:ext>
            </a:extLst>
          </p:cNvPr>
          <p:cNvSpPr/>
          <p:nvPr/>
        </p:nvSpPr>
        <p:spPr>
          <a:xfrm rot="13858034" flipV="1">
            <a:off x="3541043" y="268356"/>
            <a:ext cx="253454" cy="2480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68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A6A1EC-9FA6-8B0C-1182-38E8F4FBB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through the .</a:t>
            </a:r>
            <a:r>
              <a:rPr lang="en-US" dirty="0" err="1"/>
              <a:t>Rmd</a:t>
            </a:r>
            <a:r>
              <a:rPr lang="en-US" dirty="0"/>
              <a:t> to get familiar with using </a:t>
            </a:r>
            <a:r>
              <a:rPr lang="en-US" dirty="0" err="1"/>
              <a:t>Rmarkdown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000" dirty="0">
                <a:latin typeface="Lucida Sans" panose="020B0602030504020204" pitchFamily="34" charset="0"/>
              </a:rPr>
              <a:t>🤚</a:t>
            </a:r>
            <a:r>
              <a:rPr lang="en-US" sz="2000" dirty="0">
                <a:latin typeface="Lucida Sans" panose="020B0602030504020204" pitchFamily="34" charset="0"/>
              </a:rPr>
              <a:t>feel free to ask any questions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CE06AD-931C-9650-71F3-CCDCA304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to </a:t>
            </a:r>
            <a:r>
              <a:rPr lang="en-US" dirty="0" err="1"/>
              <a:t>IntroToRmarkdown.Rmd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47FC0F-219C-8964-DF4F-EE8AD97B1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934" y="2752436"/>
            <a:ext cx="5177713" cy="403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B3076F-DAEA-3AB9-D43C-8428E1346B6A}"/>
              </a:ext>
            </a:extLst>
          </p:cNvPr>
          <p:cNvSpPr txBox="1"/>
          <p:nvPr/>
        </p:nvSpPr>
        <p:spPr>
          <a:xfrm>
            <a:off x="10035654" y="6541150"/>
            <a:ext cx="2156346" cy="31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sng" dirty="0">
                <a:solidFill>
                  <a:srgbClr val="478EFF"/>
                </a:solidFill>
                <a:effectLst/>
                <a:hlinkClick r:id="rId4"/>
              </a:rPr>
              <a:t>Artwork by @allison_horst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95253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4441F-8094-C77F-FF4F-2EBC8E4C2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770" y="1495992"/>
            <a:ext cx="9532459" cy="536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36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B7D87-C332-8A0B-2796-7574358F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16842F-14FE-856E-3546-8D464D47C989}"/>
              </a:ext>
            </a:extLst>
          </p:cNvPr>
          <p:cNvGrpSpPr/>
          <p:nvPr/>
        </p:nvGrpSpPr>
        <p:grpSpPr>
          <a:xfrm>
            <a:off x="410822" y="1492138"/>
            <a:ext cx="11370356" cy="4572000"/>
            <a:chOff x="263865" y="2036424"/>
            <a:chExt cx="11370356" cy="4572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AEE502-74BB-D40C-C0D7-CC634210B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3935" y="2036424"/>
              <a:ext cx="2978216" cy="4572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313B80-703B-7D7A-B5D1-23406E8A8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4221" y="2036424"/>
              <a:ext cx="3000000" cy="4572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A7532B-6591-67D9-41D4-AD9A9B0AF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865" y="2036424"/>
              <a:ext cx="3048000" cy="4572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9A07B4C-A4E6-A5A7-93DD-60F1A56CDE00}"/>
              </a:ext>
            </a:extLst>
          </p:cNvPr>
          <p:cNvSpPr txBox="1"/>
          <p:nvPr/>
        </p:nvSpPr>
        <p:spPr>
          <a:xfrm>
            <a:off x="410822" y="623071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Welcome | R for Data Science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C6562A-28A4-6BB5-1C7C-C78726C95E19}"/>
              </a:ext>
            </a:extLst>
          </p:cNvPr>
          <p:cNvSpPr txBox="1"/>
          <p:nvPr/>
        </p:nvSpPr>
        <p:spPr>
          <a:xfrm>
            <a:off x="4258543" y="6256569"/>
            <a:ext cx="372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R Markdown: The Definitive Guide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B173E-9C14-2B7A-4F7D-383FCB4B4D41}"/>
              </a:ext>
            </a:extLst>
          </p:cNvPr>
          <p:cNvSpPr txBox="1"/>
          <p:nvPr/>
        </p:nvSpPr>
        <p:spPr>
          <a:xfrm>
            <a:off x="9192000" y="6230713"/>
            <a:ext cx="3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R Markdown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701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B8313B-8331-D0BB-E4A8-A33795AEB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       </a:t>
            </a:r>
            <a:r>
              <a:rPr lang="en-US" sz="4800" dirty="0"/>
              <a:t>                ?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1B34179-922C-DCED-3E35-AC65C9BAC2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4479" y="1645818"/>
            <a:ext cx="6773334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🌐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 ecosystem of R packages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Designed for modern, streamlined data science workflows.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2000" dirty="0"/>
              <a:t>🧹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Built on the philosophy of tidy data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Makes your datasets easier to manipulate and understand.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🎯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Focused on clarity and efficiency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Code is readable, consistent, and easy to debug or extend.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🧱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modular but integrated toolkit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Each package solves a specific problem, but they work better together.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🔧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Powerful tools with minimal syntax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Clean verbs and intuitive design = faster learning curve.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5ECA5-EC02-6AC0-F573-8682225D2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813" y="1981214"/>
            <a:ext cx="4296060" cy="3891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839F3-A347-FE03-74C5-E54504F27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18" y="195424"/>
            <a:ext cx="3359187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5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C47E5F-D7C8-F36A-0EEA-1663BD09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📦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D8EEDFE-1C86-EAE3-3A2B-5719BDE3AC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42775" y="1756127"/>
            <a:ext cx="6251222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📦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 R package is a bundle of tools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It includes functions, help files, and sometimes data</a:t>
            </a:r>
            <a:r>
              <a:rPr lang="en-US" altLang="en-US" sz="2000" dirty="0"/>
              <a:t>-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 wrapped up to solve specific problems.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🛠️ Why use packages?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Reusable code written by experts (sometimes)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/>
              <a:t>Simplifies complex tasks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Save time with pre-written, optimized code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💡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Think of packages like R’s “apps”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Each one unlocks new tools for analysis, visualization, and more.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💡</a:t>
            </a:r>
            <a:r>
              <a:rPr lang="en-US" altLang="en-US" sz="2000" b="1" dirty="0"/>
              <a:t>K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ey takeaway: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If base R doesn’t do it easily—there’s probably a package for that.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0CCDBD-98C5-CB57-A988-781D821041C4}"/>
              </a:ext>
            </a:extLst>
          </p:cNvPr>
          <p:cNvGrpSpPr/>
          <p:nvPr/>
        </p:nvGrpSpPr>
        <p:grpSpPr>
          <a:xfrm>
            <a:off x="7778468" y="1756127"/>
            <a:ext cx="3777342" cy="2366590"/>
            <a:chOff x="7315200" y="1638161"/>
            <a:chExt cx="3777342" cy="23665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B975213-8EC1-6A1F-38AF-660A0B25D9D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315200" y="1638161"/>
              <a:ext cx="3777342" cy="2366590"/>
              <a:chOff x="7576458" y="1690689"/>
              <a:chExt cx="3777342" cy="236659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E3B4DD0-7BDA-705B-0785-33B365344FB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40217" y="1693020"/>
                <a:ext cx="3713583" cy="340567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88EBA39-EE57-4230-E99D-6E34B3C3A4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76458" y="3716712"/>
                <a:ext cx="3713583" cy="340567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4699A2-F9F0-DC2A-BF88-1087104F9C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27228" y="1690689"/>
                <a:ext cx="326572" cy="2365362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0630B13-0CDA-3939-EC58-F34A9BA60E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76458" y="1691918"/>
                <a:ext cx="326572" cy="2365361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2F8C81B-9C10-A12C-41F3-0E0DE39F8629}"/>
                </a:ext>
              </a:extLst>
            </p:cNvPr>
            <p:cNvGrpSpPr/>
            <p:nvPr/>
          </p:nvGrpSpPr>
          <p:grpSpPr>
            <a:xfrm>
              <a:off x="7641772" y="2168774"/>
              <a:ext cx="3118754" cy="1520600"/>
              <a:chOff x="7903030" y="895739"/>
              <a:chExt cx="3118754" cy="15206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A91F30-A0EA-83A4-9F49-C3AACB1E9169}"/>
                  </a:ext>
                </a:extLst>
              </p:cNvPr>
              <p:cNvSpPr/>
              <p:nvPr/>
            </p:nvSpPr>
            <p:spPr>
              <a:xfrm>
                <a:off x="7903030" y="1027906"/>
                <a:ext cx="326572" cy="136324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/>
                  <a:t>dplyr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4B6FDB8-F2BF-C151-928D-66EE68BEC62C}"/>
                  </a:ext>
                </a:extLst>
              </p:cNvPr>
              <p:cNvSpPr/>
              <p:nvPr/>
            </p:nvSpPr>
            <p:spPr>
              <a:xfrm>
                <a:off x="8215602" y="895739"/>
                <a:ext cx="247263" cy="14894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/>
                  <a:t>patchwork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05B19D-1724-E54C-2548-B66EAF352AE7}"/>
                  </a:ext>
                </a:extLst>
              </p:cNvPr>
              <p:cNvSpPr/>
              <p:nvPr/>
            </p:nvSpPr>
            <p:spPr>
              <a:xfrm>
                <a:off x="8462865" y="1222309"/>
                <a:ext cx="247263" cy="116290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ggplot2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E3AF4F-12A4-BA20-E6C2-7A47A0A24AB5}"/>
                  </a:ext>
                </a:extLst>
              </p:cNvPr>
              <p:cNvSpPr/>
              <p:nvPr/>
            </p:nvSpPr>
            <p:spPr>
              <a:xfrm>
                <a:off x="8710128" y="1018398"/>
                <a:ext cx="326572" cy="1363242"/>
              </a:xfrm>
              <a:prstGeom prst="rect">
                <a:avLst/>
              </a:prstGeom>
              <a:solidFill>
                <a:srgbClr val="9966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/>
                  <a:t>riverdist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8BDFF3-7F4F-5830-6BF6-8E2FFE4076DB}"/>
                  </a:ext>
                </a:extLst>
              </p:cNvPr>
              <p:cNvSpPr/>
              <p:nvPr/>
            </p:nvSpPr>
            <p:spPr>
              <a:xfrm>
                <a:off x="9042919" y="1408485"/>
                <a:ext cx="247263" cy="976732"/>
              </a:xfrm>
              <a:prstGeom prst="rect">
                <a:avLst/>
              </a:prstGeom>
              <a:solidFill>
                <a:srgbClr val="8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/>
                  <a:t>here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04CCAC-7415-73FF-21C1-979037D8720F}"/>
                  </a:ext>
                </a:extLst>
              </p:cNvPr>
              <p:cNvSpPr/>
              <p:nvPr/>
            </p:nvSpPr>
            <p:spPr>
              <a:xfrm>
                <a:off x="9522746" y="1306479"/>
                <a:ext cx="368560" cy="108468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/>
                  <a:t>mgcv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2F22A61-586D-E633-3E35-FDEF6B77C6A6}"/>
                  </a:ext>
                </a:extLst>
              </p:cNvPr>
              <p:cNvSpPr/>
              <p:nvPr/>
            </p:nvSpPr>
            <p:spPr>
              <a:xfrm>
                <a:off x="10739536" y="1223910"/>
                <a:ext cx="282248" cy="1162909"/>
              </a:xfrm>
              <a:prstGeom prst="rect">
                <a:avLst/>
              </a:prstGeom>
              <a:solidFill>
                <a:srgbClr val="9966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/>
                  <a:t>scales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6C3805F-BF0E-5912-A32A-14FCCA72871D}"/>
                  </a:ext>
                </a:extLst>
              </p:cNvPr>
              <p:cNvSpPr/>
              <p:nvPr/>
            </p:nvSpPr>
            <p:spPr>
              <a:xfrm rot="1654258">
                <a:off x="10232719" y="926859"/>
                <a:ext cx="247263" cy="148948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/>
                  <a:t>lubridate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D784C2A-EC51-3C87-F1A8-E74E4163BF77}"/>
                  </a:ext>
                </a:extLst>
              </p:cNvPr>
              <p:cNvSpPr/>
              <p:nvPr/>
            </p:nvSpPr>
            <p:spPr>
              <a:xfrm>
                <a:off x="9291736" y="897725"/>
                <a:ext cx="247263" cy="1489480"/>
              </a:xfrm>
              <a:prstGeom prst="rect">
                <a:avLst/>
              </a:prstGeom>
              <a:solidFill>
                <a:srgbClr val="9933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/>
                  <a:t>vegan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A85C66-EAFE-AFB9-3769-66977DB68B8E}"/>
              </a:ext>
            </a:extLst>
          </p:cNvPr>
          <p:cNvSpPr txBox="1"/>
          <p:nvPr/>
        </p:nvSpPr>
        <p:spPr>
          <a:xfrm>
            <a:off x="7760585" y="4309204"/>
            <a:ext cx="41688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Put a </a:t>
            </a:r>
            <a:r>
              <a:rPr lang="en-US" sz="2000" b="1" dirty="0">
                <a:cs typeface="Arial" panose="020B0604020202020204" pitchFamily="34" charset="0"/>
              </a:rPr>
              <a:t>new</a:t>
            </a:r>
            <a:r>
              <a:rPr lang="en-US" sz="2000" dirty="0">
                <a:cs typeface="Arial" panose="020B0604020202020204" pitchFamily="34" charset="0"/>
              </a:rPr>
              <a:t> book on your shelf</a:t>
            </a:r>
            <a:r>
              <a:rPr lang="en-US" sz="2000" dirty="0"/>
              <a:t>:</a:t>
            </a:r>
            <a:br>
              <a:rPr lang="en-US" sz="2000" dirty="0"/>
            </a:br>
            <a:endParaRPr lang="en-US" sz="2000" dirty="0"/>
          </a:p>
          <a:p>
            <a:endParaRPr lang="en-US" sz="2000" dirty="0"/>
          </a:p>
          <a:p>
            <a:br>
              <a:rPr lang="en-US" sz="2000" dirty="0"/>
            </a:br>
            <a:r>
              <a:rPr lang="en-US" sz="2000" dirty="0"/>
              <a:t>Pull a book from your shelf to use:</a:t>
            </a:r>
            <a:br>
              <a:rPr lang="en-US" sz="2000" dirty="0"/>
            </a:b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C524AE-A0DE-0C6F-E718-48CEFF50D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227" y="4821950"/>
            <a:ext cx="4023709" cy="6706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943EF3-3BBC-A98F-247B-6F975AE0B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754" y="6005314"/>
            <a:ext cx="2377646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4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0A8987-F22A-B559-7F00-035AC4A70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70302A-78E2-7391-598F-3057CC495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85" y="1543755"/>
            <a:ext cx="7802873" cy="4697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ADCED-386F-B03A-8B6C-51A6F9207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626" y="126286"/>
            <a:ext cx="3359187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09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0A8987-F22A-B559-7F00-035AC4A70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ADCED-386F-B03A-8B6C-51A6F9207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626" y="126286"/>
            <a:ext cx="3359187" cy="10729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670392-76CD-8AFC-BCDD-BA12EF153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16" y="1661549"/>
            <a:ext cx="10008568" cy="452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2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F3B066-7BFD-17C6-752A-19255384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                       packages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33088-A210-F5AD-8084-C52E06B0D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3627" y="1185545"/>
            <a:ext cx="11032688" cy="5215255"/>
          </a:xfrm>
        </p:spPr>
        <p:txBody>
          <a:bodyPr>
            <a:noAutofit/>
          </a:bodyPr>
          <a:lstStyle/>
          <a:p>
            <a:pPr marL="0" indent="0" algn="l" fontAlgn="base">
              <a:lnSpc>
                <a:spcPct val="210000"/>
              </a:lnSpc>
              <a:buNone/>
            </a:pPr>
            <a:r>
              <a:rPr lang="en-US" sz="2500" b="1" i="0" dirty="0">
                <a:solidFill>
                  <a:srgbClr val="404040"/>
                </a:solidFill>
                <a:effectLst/>
              </a:rPr>
              <a:t>ggplot2</a:t>
            </a:r>
            <a:r>
              <a:rPr lang="en-US" sz="2500" b="0" i="0" dirty="0">
                <a:solidFill>
                  <a:srgbClr val="404040"/>
                </a:solidFill>
                <a:effectLst/>
              </a:rPr>
              <a:t>: data visualizations</a:t>
            </a:r>
          </a:p>
          <a:p>
            <a:pPr marL="0" indent="0" algn="l" fontAlgn="base">
              <a:lnSpc>
                <a:spcPct val="210000"/>
              </a:lnSpc>
              <a:buNone/>
            </a:pPr>
            <a:r>
              <a:rPr lang="en-US" sz="2500" b="1" i="0" dirty="0" err="1">
                <a:solidFill>
                  <a:srgbClr val="404040"/>
                </a:solidFill>
                <a:effectLst/>
              </a:rPr>
              <a:t>dplyr</a:t>
            </a:r>
            <a:r>
              <a:rPr lang="en-US" sz="2500" b="0" i="0" dirty="0">
                <a:solidFill>
                  <a:srgbClr val="404040"/>
                </a:solidFill>
                <a:effectLst/>
              </a:rPr>
              <a:t>: data wrangling</a:t>
            </a:r>
          </a:p>
          <a:p>
            <a:pPr marL="0" indent="0" algn="l" fontAlgn="base">
              <a:lnSpc>
                <a:spcPct val="210000"/>
              </a:lnSpc>
              <a:buNone/>
            </a:pPr>
            <a:r>
              <a:rPr lang="en-US" sz="2500" b="1" i="0" dirty="0" err="1">
                <a:solidFill>
                  <a:srgbClr val="404040"/>
                </a:solidFill>
                <a:effectLst/>
              </a:rPr>
              <a:t>readr</a:t>
            </a:r>
            <a:r>
              <a:rPr lang="en-US" sz="2500" b="0" i="0" dirty="0">
                <a:solidFill>
                  <a:srgbClr val="404040"/>
                </a:solidFill>
                <a:effectLst/>
              </a:rPr>
              <a:t>: reading data</a:t>
            </a:r>
          </a:p>
          <a:p>
            <a:pPr marL="0" indent="0" algn="l" fontAlgn="base">
              <a:lnSpc>
                <a:spcPct val="210000"/>
              </a:lnSpc>
              <a:buNone/>
            </a:pPr>
            <a:r>
              <a:rPr lang="en-US" sz="2500" b="1" i="0" dirty="0" err="1">
                <a:solidFill>
                  <a:srgbClr val="404040"/>
                </a:solidFill>
                <a:effectLst/>
              </a:rPr>
              <a:t>tibble</a:t>
            </a:r>
            <a:r>
              <a:rPr lang="en-US" sz="2500" b="0" i="0" dirty="0">
                <a:solidFill>
                  <a:srgbClr val="404040"/>
                </a:solidFill>
                <a:effectLst/>
              </a:rPr>
              <a:t>: modern data frames</a:t>
            </a:r>
          </a:p>
          <a:p>
            <a:pPr marL="0" indent="0" algn="l" fontAlgn="base">
              <a:lnSpc>
                <a:spcPct val="210000"/>
              </a:lnSpc>
              <a:buNone/>
            </a:pPr>
            <a:r>
              <a:rPr lang="en-US" sz="2500" b="1" i="0" dirty="0" err="1">
                <a:solidFill>
                  <a:srgbClr val="404040"/>
                </a:solidFill>
                <a:effectLst/>
              </a:rPr>
              <a:t>tidyr</a:t>
            </a:r>
            <a:r>
              <a:rPr lang="en-US" sz="2500" b="0" i="0" dirty="0">
                <a:solidFill>
                  <a:srgbClr val="404040"/>
                </a:solidFill>
                <a:effectLst/>
              </a:rPr>
              <a:t>: data tidying</a:t>
            </a:r>
          </a:p>
          <a:p>
            <a:pPr marL="0" indent="0" algn="l" fontAlgn="base">
              <a:lnSpc>
                <a:spcPct val="210000"/>
              </a:lnSpc>
              <a:buNone/>
            </a:pPr>
            <a:r>
              <a:rPr lang="en-US" sz="2500" b="1" dirty="0" err="1">
                <a:solidFill>
                  <a:srgbClr val="404040"/>
                </a:solidFill>
              </a:rPr>
              <a:t>rmarkdown</a:t>
            </a:r>
            <a:r>
              <a:rPr lang="en-US" sz="2500" dirty="0">
                <a:solidFill>
                  <a:srgbClr val="404040"/>
                </a:solidFill>
              </a:rPr>
              <a:t>: combine code, text, and visuals into reproducible documents</a:t>
            </a:r>
            <a:endParaRPr lang="en-US" sz="2500" i="0" dirty="0">
              <a:solidFill>
                <a:srgbClr val="404040"/>
              </a:solidFill>
              <a:effectLst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4807A1-FC44-C4A0-4289-37C947D43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9" y="179640"/>
            <a:ext cx="3359187" cy="107298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4819DA8-5447-B3DC-8383-02B18C2A4BD3}"/>
              </a:ext>
            </a:extLst>
          </p:cNvPr>
          <p:cNvGrpSpPr/>
          <p:nvPr/>
        </p:nvGrpSpPr>
        <p:grpSpPr>
          <a:xfrm>
            <a:off x="1391147" y="1249183"/>
            <a:ext cx="796022" cy="5608817"/>
            <a:chOff x="1391147" y="1249183"/>
            <a:chExt cx="796022" cy="56088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A0A34E-9568-99DF-D70F-1F81F20E0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4689" y="3126950"/>
              <a:ext cx="792480" cy="914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09542F-161C-CB8B-2BB7-E9C1ED090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4689" y="4065832"/>
              <a:ext cx="792480" cy="914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60A1E3D-C6E2-373E-EF75-EB80F6D99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1147" y="5004714"/>
              <a:ext cx="792480" cy="914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5BD64B-12E4-4ED2-B684-DE72BF327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1147" y="5943600"/>
              <a:ext cx="792480" cy="914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EC232D8-7487-6AFC-9EFC-A61A04307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4689" y="1249183"/>
              <a:ext cx="792480" cy="9144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E80C1F7-F5B8-251A-7610-9D509D2A8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92241" y="2188064"/>
              <a:ext cx="791386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3915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B7A812-8A21-AA35-C648-5CC719EF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“tidy”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58744-B869-25E0-76FB-B1DD882E0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08" y="1964566"/>
            <a:ext cx="11514183" cy="4231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662EE2-C614-7CA5-7AA0-A3C20E02CFD1}"/>
              </a:ext>
            </a:extLst>
          </p:cNvPr>
          <p:cNvSpPr txBox="1"/>
          <p:nvPr/>
        </p:nvSpPr>
        <p:spPr>
          <a:xfrm>
            <a:off x="0" y="6527310"/>
            <a:ext cx="7915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The “tidy” workflow from </a:t>
            </a:r>
            <a:r>
              <a:rPr lang="en-US" sz="1400" b="0" i="1" u="none" strike="noStrike" dirty="0">
                <a:solidFill>
                  <a:srgbClr val="30719D"/>
                </a:solidFill>
                <a:effectLst/>
                <a:latin typeface="Open Sans" panose="020F0502020204030204" pitchFamily="34" charset="0"/>
                <a:hlinkClick r:id="rId4"/>
              </a:rPr>
              <a:t>R for Data Science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664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B7A812-8A21-AA35-C648-5CC719EF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“tidy”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58744-B869-25E0-76FB-B1DD882E0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08" y="1964566"/>
            <a:ext cx="11514183" cy="423151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662EE2-C614-7CA5-7AA0-A3C20E02CFD1}"/>
              </a:ext>
            </a:extLst>
          </p:cNvPr>
          <p:cNvSpPr txBox="1"/>
          <p:nvPr/>
        </p:nvSpPr>
        <p:spPr>
          <a:xfrm>
            <a:off x="0" y="6527310"/>
            <a:ext cx="7915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The “tidy” workflow from </a:t>
            </a:r>
            <a:r>
              <a:rPr lang="en-US" sz="1400" b="0" i="1" u="none" strike="noStrike" dirty="0">
                <a:solidFill>
                  <a:srgbClr val="30719D"/>
                </a:solidFill>
                <a:effectLst/>
                <a:latin typeface="Open Sans" panose="020F0502020204030204" pitchFamily="34" charset="0"/>
                <a:hlinkClick r:id="rId4"/>
              </a:rPr>
              <a:t>R for Data Science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1291B6-8C4D-F52C-5D37-E9EE765BD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56" y="3089893"/>
            <a:ext cx="1177210" cy="13583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99C283-1F4E-EC22-EC88-16B0ACE54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052" y="4448212"/>
            <a:ext cx="797801" cy="9205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ADD88F-B621-3A5F-0BE3-FB95CB3CB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1070" y="3091833"/>
            <a:ext cx="1177210" cy="13583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94DAD1-5CA1-B901-8F92-291190A9DB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853" y="4828964"/>
            <a:ext cx="1471353" cy="16977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AD42259-F774-DE39-59AD-D393504F50AC}"/>
                  </a:ext>
                </a:extLst>
              </p14:cNvPr>
              <p14:cNvContentPartPr/>
              <p14:nvPr/>
            </p14:nvContentPartPr>
            <p14:xfrm>
              <a:off x="4462641" y="3629778"/>
              <a:ext cx="1546200" cy="315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AD42259-F774-DE39-59AD-D393504F50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99641" y="3566706"/>
                <a:ext cx="1671840" cy="44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4F23B4B-5BD7-FC61-7ACC-F6BA67BF79E1}"/>
                  </a:ext>
                </a:extLst>
              </p14:cNvPr>
              <p14:cNvContentPartPr/>
              <p14:nvPr/>
            </p14:nvContentPartPr>
            <p14:xfrm>
              <a:off x="6454161" y="4532153"/>
              <a:ext cx="1132560" cy="365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4F23B4B-5BD7-FC61-7ACC-F6BA67BF79E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91161" y="4469153"/>
                <a:ext cx="1258200" cy="4914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A7BA9321-8E01-1D68-91A6-EEE03E8B2B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23329" y="3945498"/>
            <a:ext cx="1619875" cy="1619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4C19D87-6754-82F1-B7DB-33F78786564C}"/>
                  </a:ext>
                </a:extLst>
              </p14:cNvPr>
              <p14:cNvContentPartPr/>
              <p14:nvPr/>
            </p14:nvContentPartPr>
            <p14:xfrm>
              <a:off x="9251912" y="3653177"/>
              <a:ext cx="2248920" cy="302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4C19D87-6754-82F1-B7DB-33F78786564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88912" y="3590177"/>
                <a:ext cx="2374560" cy="427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8B91DCA-1E10-74C9-D674-B21F5850847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12981" y="3108479"/>
            <a:ext cx="1177210" cy="13583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7722C46-D20F-4705-50AC-C879A317ED87}"/>
                  </a:ext>
                </a:extLst>
              </p14:cNvPr>
              <p14:cNvContentPartPr/>
              <p14:nvPr/>
            </p14:nvContentPartPr>
            <p14:xfrm>
              <a:off x="6520661" y="2632604"/>
              <a:ext cx="1409400" cy="266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7722C46-D20F-4705-50AC-C879A317ED8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58021" y="2569604"/>
                <a:ext cx="1535040" cy="3920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BD040FE2-D8DA-2FD9-A6ED-E3D9166CD1B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1408" y="2255952"/>
            <a:ext cx="1177210" cy="13583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94AF78-3EA2-07A2-F29A-8FD2FF639DF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15699" y="3089893"/>
            <a:ext cx="1176630" cy="13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4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16C082-857E-55C1-B542-85B22FEE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“tidy”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77F6F-9CEB-C943-AD76-62F28139B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63" y="1761498"/>
            <a:ext cx="9055073" cy="4669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AB7152-6897-75BA-2D97-02E4BBC6D9F0}"/>
              </a:ext>
            </a:extLst>
          </p:cNvPr>
          <p:cNvSpPr txBox="1"/>
          <p:nvPr/>
        </p:nvSpPr>
        <p:spPr>
          <a:xfrm>
            <a:off x="5890438" y="6430520"/>
            <a:ext cx="6422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454545"/>
                </a:solidFill>
                <a:effectLst/>
                <a:latin typeface="ksqy"/>
              </a:rPr>
              <a:t>Illustrations from the </a:t>
            </a:r>
            <a:r>
              <a:rPr lang="en-US" sz="1200" b="0" i="0" u="sng" dirty="0" err="1">
                <a:solidFill>
                  <a:srgbClr val="0024B0"/>
                </a:solidFill>
                <a:effectLst/>
                <a:latin typeface="ksqy"/>
                <a:hlinkClick r:id="rId3"/>
              </a:rPr>
              <a:t>Openscapes</a:t>
            </a:r>
            <a:r>
              <a:rPr lang="en-US" sz="1200" b="0" i="0" dirty="0">
                <a:solidFill>
                  <a:srgbClr val="454545"/>
                </a:solidFill>
                <a:effectLst/>
                <a:latin typeface="ksqy"/>
              </a:rPr>
              <a:t> blog </a:t>
            </a:r>
            <a:r>
              <a:rPr lang="en-US" sz="1200" b="0" i="1" u="sng" dirty="0">
                <a:solidFill>
                  <a:srgbClr val="0024B0"/>
                </a:solidFill>
                <a:effectLst/>
                <a:latin typeface="ksqy"/>
                <a:hlinkClick r:id="rId4"/>
              </a:rPr>
              <a:t>Tidy Data for reproducibility, efficiency, and collaboration</a:t>
            </a:r>
            <a:r>
              <a:rPr lang="en-US" sz="1200" b="0" i="0" dirty="0">
                <a:solidFill>
                  <a:srgbClr val="454545"/>
                </a:solidFill>
                <a:effectLst/>
                <a:latin typeface="ksqy"/>
              </a:rPr>
              <a:t> by Julia Lowndes and Allison Horst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9512761"/>
      </p:ext>
    </p:extLst>
  </p:cSld>
  <p:clrMapOvr>
    <a:masterClrMapping/>
  </p:clrMapOvr>
</p:sld>
</file>

<file path=ppt/theme/theme1.xml><?xml version="1.0" encoding="utf-8"?>
<a:theme xmlns:a="http://schemas.openxmlformats.org/drawingml/2006/main" name="adfg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fg_theme" id="{D1CD001B-97BB-49ED-BB27-BA1B8C0CC6EA}" vid="{C3FBF577-E1A3-4BED-8904-43CE3E4527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F875E4FF60C24B88E30703B195D80D" ma:contentTypeVersion="16" ma:contentTypeDescription="Create a new document." ma:contentTypeScope="" ma:versionID="35e437897990ef68f1b922bb1c2c1d4e">
  <xsd:schema xmlns:xsd="http://www.w3.org/2001/XMLSchema" xmlns:xs="http://www.w3.org/2001/XMLSchema" xmlns:p="http://schemas.microsoft.com/office/2006/metadata/properties" xmlns:ns3="df76d3c3-975b-4a44-92cf-f4f3a6cec8c6" xmlns:ns4="13601ad9-3b32-4d13-b934-b76196c3559c" targetNamespace="http://schemas.microsoft.com/office/2006/metadata/properties" ma:root="true" ma:fieldsID="2deaaa492caf12f9376810af00736282" ns3:_="" ns4:_="">
    <xsd:import namespace="df76d3c3-975b-4a44-92cf-f4f3a6cec8c6"/>
    <xsd:import namespace="13601ad9-3b32-4d13-b934-b76196c3559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bjectDetectorVersions" minOccurs="0"/>
                <xsd:element ref="ns4:MediaServiceSearchProperties" minOccurs="0"/>
                <xsd:element ref="ns4:MediaServiceSystemTags" minOccurs="0"/>
                <xsd:element ref="ns4:MediaServiceDateTaken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6d3c3-975b-4a44-92cf-f4f3a6cec8c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01ad9-3b32-4d13-b934-b76196c355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3601ad9-3b32-4d13-b934-b76196c3559c" xsi:nil="true"/>
  </documentManagement>
</p:properties>
</file>

<file path=customXml/itemProps1.xml><?xml version="1.0" encoding="utf-8"?>
<ds:datastoreItem xmlns:ds="http://schemas.openxmlformats.org/officeDocument/2006/customXml" ds:itemID="{BEE2AC9E-0AFC-4ABF-AD5B-C552AF1BAA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76d3c3-975b-4a44-92cf-f4f3a6cec8c6"/>
    <ds:schemaRef ds:uri="13601ad9-3b32-4d13-b934-b76196c355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8807F1-47C7-4A4E-B72B-6278C82DB9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0C2825-6AD9-4F8A-AB37-54CEF9EDC4F3}">
  <ds:schemaRefs>
    <ds:schemaRef ds:uri="http://schemas.microsoft.com/office/infopath/2007/PartnerControls"/>
    <ds:schemaRef ds:uri="http://purl.org/dc/terms/"/>
    <ds:schemaRef ds:uri="http://purl.org/dc/elements/1.1/"/>
    <ds:schemaRef ds:uri="13601ad9-3b32-4d13-b934-b76196c3559c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df76d3c3-975b-4a44-92cf-f4f3a6cec8c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adfg_theme</Template>
  <TotalTime>7709</TotalTime>
  <Words>529</Words>
  <Application>Microsoft Office PowerPoint</Application>
  <PresentationFormat>Widescreen</PresentationFormat>
  <Paragraphs>79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ksqy</vt:lpstr>
      <vt:lpstr>Lucida Sans</vt:lpstr>
      <vt:lpstr>Open Sans</vt:lpstr>
      <vt:lpstr>adfg_theme</vt:lpstr>
      <vt:lpstr>Introduction to the Tidyverse</vt:lpstr>
      <vt:lpstr>What is the                        ?</vt:lpstr>
      <vt:lpstr>R packages 📦</vt:lpstr>
      <vt:lpstr>Install</vt:lpstr>
      <vt:lpstr>Install</vt:lpstr>
      <vt:lpstr>Core                        packages</vt:lpstr>
      <vt:lpstr>“tidy” workflow</vt:lpstr>
      <vt:lpstr>“tidy” workflow</vt:lpstr>
      <vt:lpstr>“tidy” workflow</vt:lpstr>
      <vt:lpstr>PowerPoint Presentation</vt:lpstr>
      <vt:lpstr>PowerPoint Presentation</vt:lpstr>
      <vt:lpstr>PowerPoint Presentation</vt:lpstr>
      <vt:lpstr>PowerPoint Presentation</vt:lpstr>
      <vt:lpstr>Navigate to IntroToRmarkdown.Rmd</vt:lpstr>
      <vt:lpstr>PowerPoint Presentation</vt:lpstr>
      <vt:lpstr>PowerPoint Presentation</vt:lpstr>
    </vt:vector>
  </TitlesOfParts>
  <Company>State of Alaska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Wendling, Logan (DFG)</dc:creator>
  <cp:lastModifiedBy>Wendling, Logan (DFG)</cp:lastModifiedBy>
  <cp:revision>9</cp:revision>
  <dcterms:created xsi:type="dcterms:W3CDTF">2025-04-02T23:29:27Z</dcterms:created>
  <dcterms:modified xsi:type="dcterms:W3CDTF">2025-04-16T16:44:07Z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0x010100F9F875E4FF60C24B88E30703B195D80D</vt:lpwstr>
  </property>
</Properties>
</file>